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256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287" r:id="rId12"/>
    <p:sldId id="297" r:id="rId13"/>
    <p:sldId id="315" r:id="rId14"/>
    <p:sldId id="301" r:id="rId15"/>
    <p:sldId id="314" r:id="rId16"/>
    <p:sldId id="305" r:id="rId17"/>
    <p:sldId id="307" r:id="rId18"/>
    <p:sldId id="316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74" autoAdjust="0"/>
    <p:restoredTop sz="94681"/>
  </p:normalViewPr>
  <p:slideViewPr>
    <p:cSldViewPr snapToGrid="0" snapToObjects="1">
      <p:cViewPr varScale="1">
        <p:scale>
          <a:sx n="100" d="100"/>
          <a:sy n="100" d="100"/>
        </p:scale>
        <p:origin x="9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16000" y="928567"/>
            <a:ext cx="71956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8000">
                <a:solidFill>
                  <a:srgbClr val="80BFB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8000">
                <a:solidFill>
                  <a:srgbClr val="80BFB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8000">
                <a:solidFill>
                  <a:srgbClr val="80BFB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8000">
                <a:solidFill>
                  <a:srgbClr val="80BFB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8000">
                <a:solidFill>
                  <a:srgbClr val="80BFB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8000">
                <a:solidFill>
                  <a:srgbClr val="80BFB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8000">
                <a:solidFill>
                  <a:srgbClr val="80BFB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8000">
                <a:solidFill>
                  <a:srgbClr val="80BFB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8000">
                <a:solidFill>
                  <a:srgbClr val="80BFB7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11607156" y="38264"/>
            <a:ext cx="546843" cy="6781736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8879380" y="38264"/>
            <a:ext cx="3079792" cy="6781736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8489725" y="38264"/>
            <a:ext cx="2690072" cy="6781736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8489725" y="38264"/>
            <a:ext cx="3079760" cy="6781736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71793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1" name="Google Shape;3231;p11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3232" name="Google Shape;3232;p11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8" name="Google Shape;3278;p11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9" name="Google Shape;3279;p11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289" name="Google Shape;3289;p11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3290" name="Google Shape;3290;p11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0" name="Google Shape;3310;p11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1" name="Google Shape;3311;p11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6" name="Google Shape;3326;p11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7" name="Google Shape;3327;p11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8" name="Google Shape;3328;p11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9" name="Google Shape;3329;p11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0" name="Google Shape;3330;p11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1" name="Google Shape;3331;p11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2" name="Google Shape;3332;p11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3" name="Google Shape;3333;p11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4" name="Google Shape;3334;p11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5" name="Google Shape;3335;p11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6" name="Google Shape;3336;p11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7" name="Google Shape;3337;p11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8" name="Google Shape;3338;p11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9" name="Google Shape;3339;p11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0" name="Google Shape;3340;p11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1" name="Google Shape;3341;p11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2" name="Google Shape;3342;p11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3" name="Google Shape;3343;p11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4" name="Google Shape;3344;p11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5" name="Google Shape;3345;p11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6" name="Google Shape;3346;p11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7" name="Google Shape;3347;p11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8" name="Google Shape;3348;p11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352" name="Google Shape;3352;p11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3353" name="Google Shape;3353;p11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2" name="Google Shape;3392;p11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3" name="Google Shape;3393;p11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1" name="Google Shape;3401;p11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2" name="Google Shape;3402;p11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2" name="Google Shape;3432;p11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3" name="Google Shape;3433;p11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4" name="Google Shape;3434;p11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5" name="Google Shape;3435;p11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6" name="Google Shape;3436;p11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7" name="Google Shape;3437;p11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8" name="Google Shape;3438;p11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9" name="Google Shape;3439;p11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0" name="Google Shape;3440;p11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1" name="Google Shape;3441;p11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2" name="Google Shape;3442;p11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3" name="Google Shape;3443;p11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4" name="Google Shape;3444;p11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5" name="Google Shape;3445;p11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6" name="Google Shape;3446;p11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7" name="Google Shape;3447;p11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8" name="Google Shape;3448;p11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9" name="Google Shape;3449;p11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50" name="Google Shape;3450;p11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51" name="Google Shape;3451;p11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52" name="Google Shape;3452;p11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53" name="Google Shape;3453;p11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454" name="Google Shape;3454;p11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3455" name="Google Shape;3455;p11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56" name="Google Shape;3456;p11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57" name="Google Shape;3457;p11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58" name="Google Shape;3458;p11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59" name="Google Shape;3459;p11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0" name="Google Shape;3460;p11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1" name="Google Shape;3461;p11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2" name="Google Shape;3462;p11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3" name="Google Shape;3463;p11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4" name="Google Shape;3464;p11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5" name="Google Shape;3465;p11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6" name="Google Shape;3466;p11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7" name="Google Shape;3467;p11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8" name="Google Shape;3468;p11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9" name="Google Shape;3469;p11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0" name="Google Shape;3470;p11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1" name="Google Shape;3471;p11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2" name="Google Shape;3472;p11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3" name="Google Shape;3473;p11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4" name="Google Shape;3474;p11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5" name="Google Shape;3475;p11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6" name="Google Shape;3476;p11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7" name="Google Shape;3477;p11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8" name="Google Shape;3478;p11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9" name="Google Shape;3479;p11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0" name="Google Shape;3480;p11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1" name="Google Shape;3481;p11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2" name="Google Shape;3482;p11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3" name="Google Shape;3483;p11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4" name="Google Shape;3484;p11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5" name="Google Shape;3485;p11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6" name="Google Shape;3486;p11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7" name="Google Shape;3487;p11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90" name="Google Shape;3490;p11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91" name="Google Shape;3491;p11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92" name="Google Shape;3492;p11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93" name="Google Shape;3493;p11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94" name="Google Shape;3494;p11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95" name="Google Shape;3495;p11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96" name="Google Shape;3496;p11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97" name="Google Shape;3497;p11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98" name="Google Shape;3498;p11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99" name="Google Shape;3499;p11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00" name="Google Shape;3500;p11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01" name="Google Shape;3501;p11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02" name="Google Shape;3502;p11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03" name="Google Shape;3503;p11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04" name="Google Shape;3504;p11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505" name="Google Shape;3505;p11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80BFB7"/>
                </a:solidFill>
              </a:defRPr>
            </a:lvl1pPr>
            <a:lvl2pPr lvl="1">
              <a:buNone/>
              <a:defRPr>
                <a:solidFill>
                  <a:srgbClr val="80BFB7"/>
                </a:solidFill>
              </a:defRPr>
            </a:lvl2pPr>
            <a:lvl3pPr lvl="2">
              <a:buNone/>
              <a:defRPr>
                <a:solidFill>
                  <a:srgbClr val="80BFB7"/>
                </a:solidFill>
              </a:defRPr>
            </a:lvl3pPr>
            <a:lvl4pPr lvl="3">
              <a:buNone/>
              <a:defRPr>
                <a:solidFill>
                  <a:srgbClr val="80BFB7"/>
                </a:solidFill>
              </a:defRPr>
            </a:lvl4pPr>
            <a:lvl5pPr lvl="4">
              <a:buNone/>
              <a:defRPr>
                <a:solidFill>
                  <a:srgbClr val="80BFB7"/>
                </a:solidFill>
              </a:defRPr>
            </a:lvl5pPr>
            <a:lvl6pPr lvl="5">
              <a:buNone/>
              <a:defRPr>
                <a:solidFill>
                  <a:srgbClr val="80BFB7"/>
                </a:solidFill>
              </a:defRPr>
            </a:lvl6pPr>
            <a:lvl7pPr lvl="6">
              <a:buNone/>
              <a:defRPr>
                <a:solidFill>
                  <a:srgbClr val="80BFB7"/>
                </a:solidFill>
              </a:defRPr>
            </a:lvl7pPr>
            <a:lvl8pPr lvl="7">
              <a:buNone/>
              <a:defRPr>
                <a:solidFill>
                  <a:srgbClr val="80BFB7"/>
                </a:solidFill>
              </a:defRPr>
            </a:lvl8pPr>
            <a:lvl9pPr lvl="8">
              <a:buNone/>
              <a:defRPr>
                <a:solidFill>
                  <a:srgbClr val="80BFB7"/>
                </a:solidFill>
              </a:defRPr>
            </a:lvl9pPr>
          </a:lstStyle>
          <a:p>
            <a:fld id="{B581F5D0-9292-384A-958B-7DD2ED4A1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4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rgbClr val="1D1D1B"/>
        </a:solidFill>
        <a:effectLst/>
      </p:bgPr>
    </p:bg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7" name="Google Shape;3507;p12"/>
          <p:cNvGrpSpPr/>
          <p:nvPr/>
        </p:nvGrpSpPr>
        <p:grpSpPr>
          <a:xfrm>
            <a:off x="10438143" y="38264"/>
            <a:ext cx="1715872" cy="6781736"/>
            <a:chOff x="6367294" y="28698"/>
            <a:chExt cx="1286904" cy="5086302"/>
          </a:xfrm>
        </p:grpSpPr>
        <p:sp>
          <p:nvSpPr>
            <p:cNvPr id="3508" name="Google Shape;3508;p12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09" name="Google Shape;3509;p12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10" name="Google Shape;3510;p12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11" name="Google Shape;3511;p12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12" name="Google Shape;3512;p12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13" name="Google Shape;3513;p12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14" name="Google Shape;3514;p12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15" name="Google Shape;3515;p12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16" name="Google Shape;3516;p12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17" name="Google Shape;3517;p12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18" name="Google Shape;3518;p12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19" name="Google Shape;3519;p12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20" name="Google Shape;3520;p12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21" name="Google Shape;3521;p12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22" name="Google Shape;3522;p12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23" name="Google Shape;3523;p12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24" name="Google Shape;3524;p12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25" name="Google Shape;3525;p12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26" name="Google Shape;3526;p12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27" name="Google Shape;3527;p12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28" name="Google Shape;3528;p12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29" name="Google Shape;3529;p12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30" name="Google Shape;3530;p12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31" name="Google Shape;3531;p12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32" name="Google Shape;3532;p12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33" name="Google Shape;3533;p12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34" name="Google Shape;3534;p12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35" name="Google Shape;3535;p12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36" name="Google Shape;3536;p12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37" name="Google Shape;3537;p12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38" name="Google Shape;3538;p12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39" name="Google Shape;3539;p12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40" name="Google Shape;3540;p12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41" name="Google Shape;3541;p12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42" name="Google Shape;3542;p12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43" name="Google Shape;3543;p12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44" name="Google Shape;3544;p12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45" name="Google Shape;3545;p12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46" name="Google Shape;3546;p12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47" name="Google Shape;3547;p12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48" name="Google Shape;3548;p12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49" name="Google Shape;3549;p12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50" name="Google Shape;3550;p12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51" name="Google Shape;3551;p12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52" name="Google Shape;3552;p12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53" name="Google Shape;3553;p12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54" name="Google Shape;3554;p12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55" name="Google Shape;3555;p12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56" name="Google Shape;3556;p12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57" name="Google Shape;3557;p12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58" name="Google Shape;3558;p12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59" name="Google Shape;3559;p12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60" name="Google Shape;3560;p12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61" name="Google Shape;3561;p12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62" name="Google Shape;3562;p12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63" name="Google Shape;3563;p12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64" name="Google Shape;3564;p12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65" name="Google Shape;3565;p12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66" name="Google Shape;3566;p12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67" name="Google Shape;3567;p12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68" name="Google Shape;3568;p12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69" name="Google Shape;3569;p12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70" name="Google Shape;3570;p12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71" name="Google Shape;3571;p12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72" name="Google Shape;3572;p12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73" name="Google Shape;3573;p12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74" name="Google Shape;3574;p12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75" name="Google Shape;3575;p12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76" name="Google Shape;3576;p12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77" name="Google Shape;3577;p12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78" name="Google Shape;3578;p12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79" name="Google Shape;3579;p12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80" name="Google Shape;3580;p12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81" name="Google Shape;3581;p12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82" name="Google Shape;3582;p12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83" name="Google Shape;3583;p12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84" name="Google Shape;3584;p12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85" name="Google Shape;3585;p12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86" name="Google Shape;3586;p12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87" name="Google Shape;3587;p12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88" name="Google Shape;3588;p12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89" name="Google Shape;3589;p12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90" name="Google Shape;3590;p12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91" name="Google Shape;3591;p12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92" name="Google Shape;3592;p12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93" name="Google Shape;3593;p12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94" name="Google Shape;3594;p12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95" name="Google Shape;3595;p12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96" name="Google Shape;3596;p12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97" name="Google Shape;3597;p12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98" name="Google Shape;3598;p12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99" name="Google Shape;3599;p12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00" name="Google Shape;3600;p12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01" name="Google Shape;3601;p12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02" name="Google Shape;3602;p12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03" name="Google Shape;3603;p12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04" name="Google Shape;3604;p12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05" name="Google Shape;3605;p12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06" name="Google Shape;3606;p12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07" name="Google Shape;3607;p12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08" name="Google Shape;3608;p12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09" name="Google Shape;3609;p12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10" name="Google Shape;3610;p12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11" name="Google Shape;3611;p12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12" name="Google Shape;3612;p12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13" name="Google Shape;3613;p12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14" name="Google Shape;3614;p12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15" name="Google Shape;3615;p12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16" name="Google Shape;3616;p12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17" name="Google Shape;3617;p12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18" name="Google Shape;3618;p12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19" name="Google Shape;3619;p12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20" name="Google Shape;3620;p12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21" name="Google Shape;3621;p12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22" name="Google Shape;3622;p12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23" name="Google Shape;3623;p12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24" name="Google Shape;3624;p12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25" name="Google Shape;3625;p12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26" name="Google Shape;3626;p12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27" name="Google Shape;3627;p12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28" name="Google Shape;3628;p12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29" name="Google Shape;3629;p12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30" name="Google Shape;3630;p12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31" name="Google Shape;3631;p12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32" name="Google Shape;3632;p12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33" name="Google Shape;3633;p12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34" name="Google Shape;3634;p12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35" name="Google Shape;3635;p12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36" name="Google Shape;3636;p12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37" name="Google Shape;3637;p12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38" name="Google Shape;3638;p12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39" name="Google Shape;3639;p12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40" name="Google Shape;3640;p12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41" name="Google Shape;3641;p12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42" name="Google Shape;3642;p12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43" name="Google Shape;3643;p12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44" name="Google Shape;3644;p12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45" name="Google Shape;3645;p12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46" name="Google Shape;3646;p12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47" name="Google Shape;3647;p12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48" name="Google Shape;3648;p12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49" name="Google Shape;3649;p12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50" name="Google Shape;3650;p12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51" name="Google Shape;3651;p12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52" name="Google Shape;3652;p12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53" name="Google Shape;3653;p12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54" name="Google Shape;3654;p12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55" name="Google Shape;3655;p12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56" name="Google Shape;3656;p12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57" name="Google Shape;3657;p12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58" name="Google Shape;3658;p12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59" name="Google Shape;3659;p12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60" name="Google Shape;3660;p12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61" name="Google Shape;3661;p12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62" name="Google Shape;3662;p12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63" name="Google Shape;3663;p12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64" name="Google Shape;3664;p12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65" name="Google Shape;3665;p12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66" name="Google Shape;3666;p12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67" name="Google Shape;3667;p12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68" name="Google Shape;3668;p12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669" name="Google Shape;3669;p12"/>
          <p:cNvGrpSpPr/>
          <p:nvPr/>
        </p:nvGrpSpPr>
        <p:grpSpPr>
          <a:xfrm rot="10800000">
            <a:off x="38319" y="38264"/>
            <a:ext cx="1715872" cy="6781736"/>
            <a:chOff x="6367294" y="28698"/>
            <a:chExt cx="1286904" cy="5086302"/>
          </a:xfrm>
        </p:grpSpPr>
        <p:sp>
          <p:nvSpPr>
            <p:cNvPr id="3670" name="Google Shape;3670;p12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71" name="Google Shape;3671;p12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72" name="Google Shape;3672;p12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73" name="Google Shape;3673;p12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74" name="Google Shape;3674;p12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75" name="Google Shape;3675;p12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76" name="Google Shape;3676;p12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77" name="Google Shape;3677;p12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78" name="Google Shape;3678;p12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79" name="Google Shape;3679;p12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80" name="Google Shape;3680;p12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81" name="Google Shape;3681;p12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82" name="Google Shape;3682;p12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83" name="Google Shape;3683;p12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84" name="Google Shape;3684;p12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85" name="Google Shape;3685;p12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86" name="Google Shape;3686;p12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87" name="Google Shape;3687;p12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88" name="Google Shape;3688;p12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89" name="Google Shape;3689;p12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90" name="Google Shape;3690;p12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91" name="Google Shape;3691;p12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92" name="Google Shape;3692;p12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93" name="Google Shape;3693;p12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94" name="Google Shape;3694;p12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95" name="Google Shape;3695;p12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96" name="Google Shape;3696;p12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97" name="Google Shape;3697;p12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98" name="Google Shape;3698;p12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99" name="Google Shape;3699;p12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00" name="Google Shape;3700;p12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01" name="Google Shape;3701;p12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02" name="Google Shape;3702;p12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03" name="Google Shape;3703;p12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04" name="Google Shape;3704;p12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05" name="Google Shape;3705;p12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06" name="Google Shape;3706;p12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07" name="Google Shape;3707;p12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08" name="Google Shape;3708;p12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09" name="Google Shape;3709;p12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10" name="Google Shape;3710;p12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11" name="Google Shape;3711;p12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12" name="Google Shape;3712;p12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13" name="Google Shape;3713;p12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14" name="Google Shape;3714;p12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15" name="Google Shape;3715;p12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16" name="Google Shape;3716;p12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17" name="Google Shape;3717;p12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18" name="Google Shape;3718;p12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19" name="Google Shape;3719;p12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20" name="Google Shape;3720;p12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21" name="Google Shape;3721;p12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22" name="Google Shape;3722;p12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23" name="Google Shape;3723;p12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24" name="Google Shape;3724;p12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25" name="Google Shape;3725;p12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26" name="Google Shape;3726;p12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27" name="Google Shape;3727;p12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28" name="Google Shape;3728;p12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29" name="Google Shape;3729;p12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30" name="Google Shape;3730;p12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31" name="Google Shape;3731;p12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32" name="Google Shape;3732;p12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33" name="Google Shape;3733;p12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34" name="Google Shape;3734;p12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35" name="Google Shape;3735;p12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36" name="Google Shape;3736;p12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37" name="Google Shape;3737;p12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38" name="Google Shape;3738;p12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39" name="Google Shape;3739;p12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40" name="Google Shape;3740;p12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41" name="Google Shape;3741;p12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42" name="Google Shape;3742;p12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43" name="Google Shape;3743;p12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44" name="Google Shape;3744;p12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45" name="Google Shape;3745;p12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46" name="Google Shape;3746;p12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47" name="Google Shape;3747;p12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48" name="Google Shape;3748;p12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49" name="Google Shape;3749;p12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50" name="Google Shape;3750;p12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51" name="Google Shape;3751;p12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52" name="Google Shape;3752;p12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53" name="Google Shape;3753;p12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54" name="Google Shape;3754;p12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55" name="Google Shape;3755;p12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56" name="Google Shape;3756;p12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57" name="Google Shape;3757;p12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58" name="Google Shape;3758;p12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59" name="Google Shape;3759;p12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60" name="Google Shape;3760;p12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61" name="Google Shape;3761;p12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62" name="Google Shape;3762;p12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63" name="Google Shape;3763;p12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64" name="Google Shape;3764;p12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65" name="Google Shape;3765;p12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66" name="Google Shape;3766;p12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67" name="Google Shape;3767;p12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68" name="Google Shape;3768;p12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69" name="Google Shape;3769;p12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70" name="Google Shape;3770;p12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71" name="Google Shape;3771;p12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72" name="Google Shape;3772;p12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73" name="Google Shape;3773;p12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74" name="Google Shape;3774;p12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75" name="Google Shape;3775;p12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76" name="Google Shape;3776;p12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77" name="Google Shape;3777;p12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78" name="Google Shape;3778;p12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79" name="Google Shape;3779;p12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80" name="Google Shape;3780;p12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81" name="Google Shape;3781;p12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82" name="Google Shape;3782;p12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83" name="Google Shape;3783;p12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84" name="Google Shape;3784;p12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85" name="Google Shape;3785;p12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86" name="Google Shape;3786;p12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87" name="Google Shape;3787;p12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88" name="Google Shape;3788;p12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89" name="Google Shape;3789;p12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90" name="Google Shape;3790;p12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91" name="Google Shape;3791;p12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92" name="Google Shape;3792;p12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93" name="Google Shape;3793;p12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94" name="Google Shape;3794;p12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95" name="Google Shape;3795;p12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96" name="Google Shape;3796;p12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97" name="Google Shape;3797;p12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98" name="Google Shape;3798;p12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99" name="Google Shape;3799;p12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00" name="Google Shape;3800;p12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01" name="Google Shape;3801;p12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02" name="Google Shape;3802;p12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03" name="Google Shape;3803;p12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04" name="Google Shape;3804;p12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05" name="Google Shape;3805;p12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06" name="Google Shape;3806;p12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07" name="Google Shape;3807;p12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08" name="Google Shape;3808;p12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09" name="Google Shape;3809;p12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10" name="Google Shape;3810;p12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11" name="Google Shape;3811;p12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12" name="Google Shape;3812;p12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13" name="Google Shape;3813;p12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14" name="Google Shape;3814;p12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15" name="Google Shape;3815;p12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16" name="Google Shape;3816;p12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17" name="Google Shape;3817;p12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18" name="Google Shape;3818;p12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19" name="Google Shape;3819;p12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20" name="Google Shape;3820;p12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21" name="Google Shape;3821;p12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22" name="Google Shape;3822;p12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23" name="Google Shape;3823;p12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24" name="Google Shape;3824;p12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25" name="Google Shape;3825;p12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26" name="Google Shape;3826;p12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27" name="Google Shape;3827;p12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28" name="Google Shape;3828;p12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29" name="Google Shape;3829;p12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30" name="Google Shape;3830;p12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831" name="Google Shape;3831;p12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B581F5D0-9292-384A-958B-7DD2ED4A1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32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E1E8-1729-2746-804B-45662ABFE422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F5D0-9292-384A-958B-7DD2ED4A1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94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E1E8-1729-2746-804B-45662ABFE422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1F5D0-9292-384A-958B-7DD2ED4A1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3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914400" y="3838333"/>
            <a:ext cx="7025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914400" y="5310740"/>
            <a:ext cx="7025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None/>
              <a:defRPr>
                <a:solidFill>
                  <a:srgbClr val="80BF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4000">
                <a:solidFill>
                  <a:srgbClr val="80BF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4000">
                <a:solidFill>
                  <a:srgbClr val="80BF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4000">
                <a:solidFill>
                  <a:srgbClr val="80BF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4000">
                <a:solidFill>
                  <a:srgbClr val="80BF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4000">
                <a:solidFill>
                  <a:srgbClr val="80BF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4000">
                <a:solidFill>
                  <a:srgbClr val="80BF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4000">
                <a:solidFill>
                  <a:srgbClr val="80BF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4000">
                <a:solidFill>
                  <a:srgbClr val="80BFB7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529" name="Google Shape;529;p3"/>
          <p:cNvGrpSpPr/>
          <p:nvPr/>
        </p:nvGrpSpPr>
        <p:grpSpPr>
          <a:xfrm rot="10800000">
            <a:off x="11607156" y="38264"/>
            <a:ext cx="546843" cy="6781736"/>
            <a:chOff x="836200" y="238125"/>
            <a:chExt cx="422425" cy="5238750"/>
          </a:xfrm>
        </p:grpSpPr>
        <p:sp>
          <p:nvSpPr>
            <p:cNvPr id="530" name="Google Shape;530;p3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610" name="Google Shape;610;p3"/>
          <p:cNvGrpSpPr/>
          <p:nvPr/>
        </p:nvGrpSpPr>
        <p:grpSpPr>
          <a:xfrm rot="10800000">
            <a:off x="8879380" y="38264"/>
            <a:ext cx="3079792" cy="6781736"/>
            <a:chOff x="986700" y="238125"/>
            <a:chExt cx="2379075" cy="5238750"/>
          </a:xfrm>
        </p:grpSpPr>
        <p:sp>
          <p:nvSpPr>
            <p:cNvPr id="611" name="Google Shape;611;p3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30" name="Google Shape;730;p3"/>
          <p:cNvGrpSpPr/>
          <p:nvPr/>
        </p:nvGrpSpPr>
        <p:grpSpPr>
          <a:xfrm rot="10800000">
            <a:off x="8489725" y="38264"/>
            <a:ext cx="2690072" cy="6781736"/>
            <a:chOff x="1588750" y="238125"/>
            <a:chExt cx="2078025" cy="5238750"/>
          </a:xfrm>
        </p:grpSpPr>
        <p:sp>
          <p:nvSpPr>
            <p:cNvPr id="731" name="Google Shape;731;p3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40" name="Google Shape;940;p3"/>
          <p:cNvGrpSpPr/>
          <p:nvPr/>
        </p:nvGrpSpPr>
        <p:grpSpPr>
          <a:xfrm rot="10800000">
            <a:off x="8489725" y="38264"/>
            <a:ext cx="3079760" cy="6781736"/>
            <a:chOff x="1287725" y="238125"/>
            <a:chExt cx="2379050" cy="5238750"/>
          </a:xfrm>
        </p:grpSpPr>
        <p:sp>
          <p:nvSpPr>
            <p:cNvPr id="941" name="Google Shape;941;p3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957216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0B87A1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704767" y="986067"/>
            <a:ext cx="5708000" cy="49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58786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4000" i="1">
                <a:solidFill>
                  <a:srgbClr val="FFFFFF"/>
                </a:solidFill>
              </a:defRPr>
            </a:lvl1pPr>
            <a:lvl2pPr marL="1219170" lvl="1" indent="-55878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4000" i="1">
                <a:solidFill>
                  <a:srgbClr val="FFFFFF"/>
                </a:solidFill>
              </a:defRPr>
            </a:lvl2pPr>
            <a:lvl3pPr marL="1828754" lvl="2" indent="-55878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4000" i="1">
                <a:solidFill>
                  <a:srgbClr val="FFFFFF"/>
                </a:solidFill>
              </a:defRPr>
            </a:lvl3pPr>
            <a:lvl4pPr marL="2438339" lvl="3" indent="-55878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4000" i="1">
                <a:solidFill>
                  <a:srgbClr val="FFFFFF"/>
                </a:solidFill>
              </a:defRPr>
            </a:lvl4pPr>
            <a:lvl5pPr marL="3047924" lvl="4" indent="-55878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4000" i="1">
                <a:solidFill>
                  <a:srgbClr val="FFFFFF"/>
                </a:solidFill>
              </a:defRPr>
            </a:lvl5pPr>
            <a:lvl6pPr marL="3657509" lvl="5" indent="-55878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4000" i="1">
                <a:solidFill>
                  <a:srgbClr val="FFFFFF"/>
                </a:solidFill>
              </a:defRPr>
            </a:lvl6pPr>
            <a:lvl7pPr marL="4267093" lvl="6" indent="-55878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sz="4000" i="1">
                <a:solidFill>
                  <a:srgbClr val="FFFFFF"/>
                </a:solidFill>
              </a:defRPr>
            </a:lvl7pPr>
            <a:lvl8pPr marL="4876678" lvl="7" indent="-55878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sz="4000" i="1">
                <a:solidFill>
                  <a:srgbClr val="FFFFFF"/>
                </a:solidFill>
              </a:defRPr>
            </a:lvl8pPr>
            <a:lvl9pPr marL="5486263" lvl="8" indent="-55878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sz="4000" i="1">
                <a:solidFill>
                  <a:srgbClr val="FFFFFF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6" name="Google Shape;1046;p4"/>
          <p:cNvSpPr txBox="1"/>
          <p:nvPr/>
        </p:nvSpPr>
        <p:spPr>
          <a:xfrm>
            <a:off x="879900" y="552100"/>
            <a:ext cx="10032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0">
                <a:solidFill>
                  <a:srgbClr val="D3EBD5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6000">
              <a:solidFill>
                <a:srgbClr val="D3EBD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047" name="Google Shape;1047;p4"/>
          <p:cNvGrpSpPr/>
          <p:nvPr/>
        </p:nvGrpSpPr>
        <p:grpSpPr>
          <a:xfrm rot="10800000">
            <a:off x="11607156" y="38264"/>
            <a:ext cx="546843" cy="6781736"/>
            <a:chOff x="836200" y="238125"/>
            <a:chExt cx="422425" cy="5238750"/>
          </a:xfrm>
        </p:grpSpPr>
        <p:sp>
          <p:nvSpPr>
            <p:cNvPr id="1048" name="Google Shape;1048;p4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28" name="Google Shape;1128;p4"/>
          <p:cNvGrpSpPr/>
          <p:nvPr/>
        </p:nvGrpSpPr>
        <p:grpSpPr>
          <a:xfrm rot="10800000">
            <a:off x="8879380" y="38264"/>
            <a:ext cx="3079792" cy="6781736"/>
            <a:chOff x="986700" y="238125"/>
            <a:chExt cx="2379075" cy="5238750"/>
          </a:xfrm>
        </p:grpSpPr>
        <p:sp>
          <p:nvSpPr>
            <p:cNvPr id="1129" name="Google Shape;1129;p4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0" name="Google Shape;1170;p4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1" name="Google Shape;1171;p4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2" name="Google Shape;1172;p4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0" name="Google Shape;1190;p4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1" name="Google Shape;1191;p4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2" name="Google Shape;1192;p4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3" name="Google Shape;1193;p4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4" name="Google Shape;1194;p4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5" name="Google Shape;1195;p4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6" name="Google Shape;1196;p4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7" name="Google Shape;1197;p4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8" name="Google Shape;1198;p4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9" name="Google Shape;1199;p4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0" name="Google Shape;1200;p4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1" name="Google Shape;1201;p4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2" name="Google Shape;1202;p4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3" name="Google Shape;1203;p4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4" name="Google Shape;1204;p4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5" name="Google Shape;1205;p4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6" name="Google Shape;1206;p4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7" name="Google Shape;1207;p4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8" name="Google Shape;1208;p4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9" name="Google Shape;1209;p4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0" name="Google Shape;1210;p4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1" name="Google Shape;1211;p4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2" name="Google Shape;1212;p4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3" name="Google Shape;1213;p4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4" name="Google Shape;1214;p4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5" name="Google Shape;1215;p4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6" name="Google Shape;1216;p4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7" name="Google Shape;1217;p4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8" name="Google Shape;1218;p4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9" name="Google Shape;1219;p4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0" name="Google Shape;1220;p4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1" name="Google Shape;1221;p4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2" name="Google Shape;1222;p4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3" name="Google Shape;1223;p4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4" name="Google Shape;1224;p4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5" name="Google Shape;1225;p4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6" name="Google Shape;1226;p4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7" name="Google Shape;1227;p4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8" name="Google Shape;1228;p4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9" name="Google Shape;1229;p4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0" name="Google Shape;1230;p4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1" name="Google Shape;1231;p4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2" name="Google Shape;1232;p4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3" name="Google Shape;1233;p4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4" name="Google Shape;1234;p4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5" name="Google Shape;1235;p4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6" name="Google Shape;1236;p4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7" name="Google Shape;1237;p4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8" name="Google Shape;1238;p4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48" name="Google Shape;1248;p4"/>
          <p:cNvGrpSpPr/>
          <p:nvPr/>
        </p:nvGrpSpPr>
        <p:grpSpPr>
          <a:xfrm rot="10800000">
            <a:off x="8489725" y="38264"/>
            <a:ext cx="2690072" cy="6781736"/>
            <a:chOff x="1588750" y="238125"/>
            <a:chExt cx="2078025" cy="5238750"/>
          </a:xfrm>
        </p:grpSpPr>
        <p:sp>
          <p:nvSpPr>
            <p:cNvPr id="1249" name="Google Shape;1249;p4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0" name="Google Shape;1250;p4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2" name="Google Shape;1282;p4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3" name="Google Shape;1283;p4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8" name="Google Shape;1288;p4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9" name="Google Shape;1289;p4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5" name="Google Shape;1295;p4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6" name="Google Shape;1296;p4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7" name="Google Shape;1297;p4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8" name="Google Shape;1298;p4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9" name="Google Shape;1299;p4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0" name="Google Shape;1300;p4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1" name="Google Shape;1301;p4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8" name="Google Shape;1308;p4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9" name="Google Shape;1309;p4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7" name="Google Shape;1317;p4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8" name="Google Shape;1318;p4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5" name="Google Shape;1325;p4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6" name="Google Shape;1326;p4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1" name="Google Shape;1331;p4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2" name="Google Shape;1332;p4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3" name="Google Shape;1333;p4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4" name="Google Shape;1334;p4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5" name="Google Shape;1335;p4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6" name="Google Shape;1336;p4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7" name="Google Shape;1337;p4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8" name="Google Shape;1338;p4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2" name="Google Shape;1352;p4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3" name="Google Shape;1353;p4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6" name="Google Shape;1356;p4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1" name="Google Shape;1361;p4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2" name="Google Shape;1362;p4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4" name="Google Shape;1364;p4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5" name="Google Shape;1365;p4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6" name="Google Shape;1366;p4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7" name="Google Shape;1367;p4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3" name="Google Shape;1373;p4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4" name="Google Shape;1374;p4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5" name="Google Shape;1375;p4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6" name="Google Shape;1376;p4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7" name="Google Shape;1377;p4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8" name="Google Shape;1378;p4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9" name="Google Shape;1379;p4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0" name="Google Shape;1380;p4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1" name="Google Shape;1381;p4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2" name="Google Shape;1382;p4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3" name="Google Shape;1383;p4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4" name="Google Shape;1384;p4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5" name="Google Shape;1385;p4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6" name="Google Shape;1386;p4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7" name="Google Shape;1387;p4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8" name="Google Shape;1388;p4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9" name="Google Shape;1389;p4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0" name="Google Shape;1390;p4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1" name="Google Shape;1391;p4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2" name="Google Shape;1392;p4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3" name="Google Shape;1393;p4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4" name="Google Shape;1394;p4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5" name="Google Shape;1395;p4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6" name="Google Shape;1396;p4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7" name="Google Shape;1397;p4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8" name="Google Shape;1398;p4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9" name="Google Shape;1399;p4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0" name="Google Shape;1400;p4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1" name="Google Shape;1401;p4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2" name="Google Shape;1402;p4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3" name="Google Shape;1403;p4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4" name="Google Shape;1404;p4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5" name="Google Shape;1405;p4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6" name="Google Shape;1406;p4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7" name="Google Shape;1407;p4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8" name="Google Shape;1408;p4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9" name="Google Shape;1409;p4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0" name="Google Shape;1410;p4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1" name="Google Shape;1411;p4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2" name="Google Shape;1412;p4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3" name="Google Shape;1413;p4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4" name="Google Shape;1414;p4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5" name="Google Shape;1415;p4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6" name="Google Shape;1416;p4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7" name="Google Shape;1417;p4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8" name="Google Shape;1418;p4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9" name="Google Shape;1419;p4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0" name="Google Shape;1420;p4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1" name="Google Shape;1421;p4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2" name="Google Shape;1422;p4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3" name="Google Shape;1423;p4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4" name="Google Shape;1424;p4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5" name="Google Shape;1425;p4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6" name="Google Shape;1426;p4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7" name="Google Shape;1427;p4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8" name="Google Shape;1428;p4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9" name="Google Shape;1429;p4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0" name="Google Shape;1430;p4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1" name="Google Shape;1431;p4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2" name="Google Shape;1432;p4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3" name="Google Shape;1433;p4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4" name="Google Shape;1434;p4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5" name="Google Shape;1435;p4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6" name="Google Shape;1436;p4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7" name="Google Shape;1437;p4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8" name="Google Shape;1438;p4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9" name="Google Shape;1439;p4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0" name="Google Shape;1440;p4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1" name="Google Shape;1441;p4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2" name="Google Shape;1442;p4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3" name="Google Shape;1443;p4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4" name="Google Shape;1444;p4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5" name="Google Shape;1445;p4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6" name="Google Shape;1446;p4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7" name="Google Shape;1447;p4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8" name="Google Shape;1448;p4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9" name="Google Shape;1449;p4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0" name="Google Shape;1450;p4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1" name="Google Shape;1451;p4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2" name="Google Shape;1452;p4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3" name="Google Shape;1453;p4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4" name="Google Shape;1454;p4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5" name="Google Shape;1455;p4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6" name="Google Shape;1456;p4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7" name="Google Shape;1457;p4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58" name="Google Shape;1458;p4"/>
          <p:cNvGrpSpPr/>
          <p:nvPr/>
        </p:nvGrpSpPr>
        <p:grpSpPr>
          <a:xfrm rot="10800000">
            <a:off x="8489725" y="38264"/>
            <a:ext cx="3079760" cy="6781736"/>
            <a:chOff x="1287725" y="238125"/>
            <a:chExt cx="2379050" cy="5238750"/>
          </a:xfrm>
        </p:grpSpPr>
        <p:sp>
          <p:nvSpPr>
            <p:cNvPr id="1459" name="Google Shape;1459;p4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0" name="Google Shape;1460;p4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1" name="Google Shape;1461;p4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2" name="Google Shape;1462;p4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3" name="Google Shape;1463;p4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4" name="Google Shape;1464;p4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5" name="Google Shape;1465;p4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6" name="Google Shape;1466;p4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7" name="Google Shape;1467;p4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8" name="Google Shape;1468;p4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9" name="Google Shape;1469;p4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0" name="Google Shape;1470;p4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1" name="Google Shape;1471;p4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2" name="Google Shape;1472;p4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3" name="Google Shape;1473;p4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4" name="Google Shape;1474;p4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5" name="Google Shape;1475;p4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6" name="Google Shape;1476;p4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7" name="Google Shape;1477;p4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8" name="Google Shape;1478;p4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9" name="Google Shape;1479;p4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0" name="Google Shape;1480;p4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1" name="Google Shape;1481;p4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2" name="Google Shape;1482;p4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3" name="Google Shape;1483;p4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4" name="Google Shape;1484;p4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5" name="Google Shape;1485;p4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6" name="Google Shape;1486;p4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7" name="Google Shape;1487;p4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8" name="Google Shape;1488;p4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9" name="Google Shape;1489;p4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0" name="Google Shape;1490;p4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1" name="Google Shape;1491;p4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2" name="Google Shape;1492;p4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3" name="Google Shape;1493;p4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4" name="Google Shape;1494;p4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5" name="Google Shape;1495;p4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6" name="Google Shape;1496;p4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7" name="Google Shape;1497;p4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8" name="Google Shape;1498;p4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9" name="Google Shape;1499;p4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0" name="Google Shape;1500;p4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1" name="Google Shape;1501;p4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2" name="Google Shape;1502;p4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3" name="Google Shape;1503;p4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4" name="Google Shape;1504;p4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5" name="Google Shape;1505;p4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3" name="Google Shape;1513;p4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4" name="Google Shape;1514;p4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5" name="Google Shape;1515;p4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6" name="Google Shape;1516;p4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7" name="Google Shape;1517;p4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8" name="Google Shape;1518;p4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9" name="Google Shape;1519;p4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0" name="Google Shape;1520;p4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1" name="Google Shape;1521;p4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2" name="Google Shape;1522;p4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3" name="Google Shape;1523;p4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4" name="Google Shape;1524;p4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5" name="Google Shape;1525;p4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6" name="Google Shape;1526;p4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3" name="Google Shape;1533;p4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4" name="Google Shape;1534;p4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8" name="Google Shape;1558;p4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9" name="Google Shape;1559;p4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0" name="Google Shape;1560;p4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1" name="Google Shape;1561;p4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562" name="Google Shape;1562;p4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B581F5D0-9292-384A-958B-7DD2ED4A1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4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957733" y="985833"/>
            <a:ext cx="9014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latin typeface="Greyhound" panose="000004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957733" y="2311400"/>
            <a:ext cx="9014800" cy="39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▪"/>
              <a:defRPr sz="2800">
                <a:latin typeface="Egyptian505 Md BT" panose="02040703040506020204" pitchFamily="18" charset="0"/>
              </a:defRPr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66" name="Google Shape;1566;p5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1567" name="Google Shape;1567;p5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624" name="Google Shape;1624;p5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1625" name="Google Shape;1625;p5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687" name="Google Shape;1687;p5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1688" name="Google Shape;1688;p5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789" name="Google Shape;1789;p5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1790" name="Google Shape;1790;p5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840" name="Google Shape;1840;p5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581F5D0-9292-384A-958B-7DD2ED4A1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957733" y="985833"/>
            <a:ext cx="9014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957733" y="2350200"/>
            <a:ext cx="4323200" cy="4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5541428" y="2350200"/>
            <a:ext cx="4323200" cy="4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845" name="Google Shape;1845;p6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1846" name="Google Shape;1846;p6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47" name="Google Shape;1847;p6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903" name="Google Shape;1903;p6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1904" name="Google Shape;1904;p6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5" name="Google Shape;1905;p6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42" name="Google Shape;1942;p6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43" name="Google Shape;1943;p6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44" name="Google Shape;1944;p6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2" name="Google Shape;1962;p6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3" name="Google Shape;1963;p6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4" name="Google Shape;1964;p6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5" name="Google Shape;1965;p6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966" name="Google Shape;1966;p6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1967" name="Google Shape;1967;p6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8" name="Google Shape;1968;p6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9" name="Google Shape;1969;p6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0" name="Google Shape;1970;p6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1" name="Google Shape;1971;p6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2" name="Google Shape;1972;p6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3" name="Google Shape;1973;p6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4" name="Google Shape;1974;p6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5" name="Google Shape;1975;p6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6" name="Google Shape;1976;p6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7" name="Google Shape;1977;p6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8" name="Google Shape;1978;p6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9" name="Google Shape;1979;p6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0" name="Google Shape;1980;p6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1" name="Google Shape;1981;p6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2" name="Google Shape;1982;p6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3" name="Google Shape;1983;p6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4" name="Google Shape;1984;p6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5" name="Google Shape;1985;p6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6" name="Google Shape;1986;p6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7" name="Google Shape;1987;p6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8" name="Google Shape;1988;p6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9" name="Google Shape;1989;p6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0" name="Google Shape;1990;p6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1" name="Google Shape;1991;p6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2" name="Google Shape;1992;p6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3" name="Google Shape;1993;p6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4" name="Google Shape;1994;p6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5" name="Google Shape;1995;p6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6" name="Google Shape;1996;p6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7" name="Google Shape;1997;p6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8" name="Google Shape;1998;p6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9" name="Google Shape;1999;p6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0" name="Google Shape;2000;p6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1" name="Google Shape;2001;p6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2" name="Google Shape;2002;p6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3" name="Google Shape;2003;p6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4" name="Google Shape;2004;p6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5" name="Google Shape;2005;p6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6" name="Google Shape;2006;p6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7" name="Google Shape;2007;p6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8" name="Google Shape;2008;p6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9" name="Google Shape;2009;p6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10" name="Google Shape;2010;p6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11" name="Google Shape;2011;p6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12" name="Google Shape;2012;p6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13" name="Google Shape;2013;p6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14" name="Google Shape;2014;p6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15" name="Google Shape;2015;p6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16" name="Google Shape;2016;p6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17" name="Google Shape;2017;p6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18" name="Google Shape;2018;p6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19" name="Google Shape;2019;p6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20" name="Google Shape;2020;p6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21" name="Google Shape;2021;p6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22" name="Google Shape;2022;p6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23" name="Google Shape;2023;p6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24" name="Google Shape;2024;p6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25" name="Google Shape;2025;p6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26" name="Google Shape;2026;p6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27" name="Google Shape;2027;p6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28" name="Google Shape;2028;p6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29" name="Google Shape;2029;p6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30" name="Google Shape;2030;p6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31" name="Google Shape;2031;p6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32" name="Google Shape;2032;p6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33" name="Google Shape;2033;p6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34" name="Google Shape;2034;p6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35" name="Google Shape;2035;p6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36" name="Google Shape;2036;p6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37" name="Google Shape;2037;p6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38" name="Google Shape;2038;p6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39" name="Google Shape;2039;p6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0" name="Google Shape;2040;p6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1" name="Google Shape;2041;p6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2" name="Google Shape;2042;p6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3" name="Google Shape;2043;p6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4" name="Google Shape;2044;p6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5" name="Google Shape;2045;p6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6" name="Google Shape;2046;p6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7" name="Google Shape;2047;p6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8" name="Google Shape;2048;p6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9" name="Google Shape;2049;p6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0" name="Google Shape;2050;p6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1" name="Google Shape;2051;p6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2" name="Google Shape;2052;p6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3" name="Google Shape;2053;p6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4" name="Google Shape;2054;p6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5" name="Google Shape;2055;p6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6" name="Google Shape;2056;p6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7" name="Google Shape;2057;p6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8" name="Google Shape;2058;p6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9" name="Google Shape;2059;p6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60" name="Google Shape;2060;p6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61" name="Google Shape;2061;p6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62" name="Google Shape;2062;p6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63" name="Google Shape;2063;p6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64" name="Google Shape;2064;p6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65" name="Google Shape;2065;p6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66" name="Google Shape;2066;p6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67" name="Google Shape;2067;p6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068" name="Google Shape;2068;p6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2069" name="Google Shape;2069;p6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0" name="Google Shape;2070;p6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1" name="Google Shape;2071;p6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2" name="Google Shape;2072;p6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3" name="Google Shape;2073;p6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4" name="Google Shape;2074;p6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5" name="Google Shape;2075;p6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6" name="Google Shape;2076;p6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7" name="Google Shape;2077;p6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8" name="Google Shape;2078;p6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9" name="Google Shape;2079;p6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0" name="Google Shape;2080;p6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1" name="Google Shape;2081;p6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2" name="Google Shape;2082;p6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3" name="Google Shape;2083;p6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4" name="Google Shape;2084;p6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5" name="Google Shape;2085;p6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6" name="Google Shape;2086;p6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7" name="Google Shape;2087;p6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8" name="Google Shape;2088;p6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9" name="Google Shape;2089;p6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0" name="Google Shape;2090;p6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1" name="Google Shape;2091;p6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2" name="Google Shape;2092;p6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3" name="Google Shape;2093;p6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4" name="Google Shape;2094;p6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5" name="Google Shape;2095;p6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6" name="Google Shape;2096;p6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7" name="Google Shape;2097;p6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8" name="Google Shape;2098;p6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9" name="Google Shape;2099;p6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00" name="Google Shape;2100;p6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01" name="Google Shape;2101;p6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02" name="Google Shape;2102;p6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03" name="Google Shape;2103;p6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04" name="Google Shape;2104;p6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05" name="Google Shape;2105;p6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06" name="Google Shape;2106;p6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07" name="Google Shape;2107;p6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08" name="Google Shape;2108;p6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09" name="Google Shape;2109;p6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0" name="Google Shape;2110;p6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1" name="Google Shape;2111;p6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2" name="Google Shape;2112;p6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3" name="Google Shape;2113;p6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4" name="Google Shape;2114;p6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5" name="Google Shape;2115;p6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6" name="Google Shape;2116;p6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7" name="Google Shape;2117;p6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8" name="Google Shape;2118;p6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119" name="Google Shape;2119;p6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581F5D0-9292-384A-958B-7DD2ED4A1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7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p7"/>
          <p:cNvSpPr txBox="1">
            <a:spLocks noGrp="1"/>
          </p:cNvSpPr>
          <p:nvPr>
            <p:ph type="title"/>
          </p:nvPr>
        </p:nvSpPr>
        <p:spPr>
          <a:xfrm>
            <a:off x="957733" y="985833"/>
            <a:ext cx="9014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22" name="Google Shape;2122;p7"/>
          <p:cNvSpPr txBox="1">
            <a:spLocks noGrp="1"/>
          </p:cNvSpPr>
          <p:nvPr>
            <p:ph type="body" idx="1"/>
          </p:nvPr>
        </p:nvSpPr>
        <p:spPr>
          <a:xfrm>
            <a:off x="957733" y="2340633"/>
            <a:ext cx="2905600" cy="41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23" name="Google Shape;2123;p7"/>
          <p:cNvSpPr txBox="1">
            <a:spLocks noGrp="1"/>
          </p:cNvSpPr>
          <p:nvPr>
            <p:ph type="body" idx="2"/>
          </p:nvPr>
        </p:nvSpPr>
        <p:spPr>
          <a:xfrm>
            <a:off x="4012351" y="2340633"/>
            <a:ext cx="2905600" cy="41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24" name="Google Shape;2124;p7"/>
          <p:cNvSpPr txBox="1">
            <a:spLocks noGrp="1"/>
          </p:cNvSpPr>
          <p:nvPr>
            <p:ph type="body" idx="3"/>
          </p:nvPr>
        </p:nvSpPr>
        <p:spPr>
          <a:xfrm>
            <a:off x="7066968" y="2340633"/>
            <a:ext cx="2905600" cy="41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125" name="Google Shape;2125;p7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2126" name="Google Shape;2126;p7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183" name="Google Shape;2183;p7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2184" name="Google Shape;2184;p7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246" name="Google Shape;2246;p7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2247" name="Google Shape;2247;p7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348" name="Google Shape;2348;p7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2349" name="Google Shape;2349;p7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0" name="Google Shape;2350;p7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95" name="Google Shape;2395;p7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96" name="Google Shape;2396;p7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97" name="Google Shape;2397;p7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98" name="Google Shape;2398;p7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399" name="Google Shape;2399;p7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581F5D0-9292-384A-958B-7DD2ED4A1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4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Google Shape;2401;p8"/>
          <p:cNvSpPr txBox="1">
            <a:spLocks noGrp="1"/>
          </p:cNvSpPr>
          <p:nvPr>
            <p:ph type="title"/>
          </p:nvPr>
        </p:nvSpPr>
        <p:spPr>
          <a:xfrm>
            <a:off x="957733" y="985833"/>
            <a:ext cx="9014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402" name="Google Shape;2402;p8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2403" name="Google Shape;2403;p8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04" name="Google Shape;2404;p8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460" name="Google Shape;2460;p8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2461" name="Google Shape;2461;p8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62" name="Google Shape;2462;p8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523" name="Google Shape;2523;p8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2524" name="Google Shape;2524;p8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25" name="Google Shape;2525;p8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625" name="Google Shape;2625;p8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2626" name="Google Shape;2626;p8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27" name="Google Shape;2627;p8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676" name="Google Shape;2676;p8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581F5D0-9292-384A-958B-7DD2ED4A1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2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9"/>
          <p:cNvSpPr txBox="1">
            <a:spLocks noGrp="1"/>
          </p:cNvSpPr>
          <p:nvPr>
            <p:ph type="body" idx="1"/>
          </p:nvPr>
        </p:nvSpPr>
        <p:spPr>
          <a:xfrm>
            <a:off x="833233" y="5570267"/>
            <a:ext cx="90124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79" name="Google Shape;2679;p9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2680" name="Google Shape;2680;p9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81" name="Google Shape;2681;p9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82" name="Google Shape;2682;p9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83" name="Google Shape;2683;p9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84" name="Google Shape;2684;p9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85" name="Google Shape;2685;p9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86" name="Google Shape;2686;p9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87" name="Google Shape;2687;p9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88" name="Google Shape;2688;p9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89" name="Google Shape;2689;p9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0" name="Google Shape;2690;p9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1" name="Google Shape;2691;p9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2" name="Google Shape;2692;p9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3" name="Google Shape;2693;p9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4" name="Google Shape;2694;p9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5" name="Google Shape;2695;p9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6" name="Google Shape;2696;p9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7" name="Google Shape;2697;p9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8" name="Google Shape;2698;p9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9" name="Google Shape;2699;p9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0" name="Google Shape;2700;p9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1" name="Google Shape;2701;p9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2" name="Google Shape;2702;p9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3" name="Google Shape;2703;p9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4" name="Google Shape;2704;p9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5" name="Google Shape;2705;p9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6" name="Google Shape;2706;p9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7" name="Google Shape;2707;p9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8" name="Google Shape;2708;p9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9" name="Google Shape;2709;p9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10" name="Google Shape;2710;p9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11" name="Google Shape;2711;p9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12" name="Google Shape;2712;p9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13" name="Google Shape;2713;p9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14" name="Google Shape;2714;p9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15" name="Google Shape;2715;p9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16" name="Google Shape;2716;p9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17" name="Google Shape;2717;p9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18" name="Google Shape;2718;p9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19" name="Google Shape;2719;p9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0" name="Google Shape;2720;p9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1" name="Google Shape;2721;p9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2" name="Google Shape;2722;p9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3" name="Google Shape;2723;p9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4" name="Google Shape;2724;p9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5" name="Google Shape;2725;p9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6" name="Google Shape;2726;p9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7" name="Google Shape;2727;p9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8" name="Google Shape;2728;p9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9" name="Google Shape;2729;p9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30" name="Google Shape;2730;p9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31" name="Google Shape;2731;p9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32" name="Google Shape;2732;p9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33" name="Google Shape;2733;p9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34" name="Google Shape;2734;p9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35" name="Google Shape;2735;p9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36" name="Google Shape;2736;p9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737" name="Google Shape;2737;p9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2738" name="Google Shape;2738;p9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39" name="Google Shape;2739;p9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0" name="Google Shape;2740;p9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1" name="Google Shape;2741;p9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2" name="Google Shape;2742;p9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3" name="Google Shape;2743;p9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4" name="Google Shape;2744;p9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5" name="Google Shape;2745;p9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6" name="Google Shape;2746;p9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7" name="Google Shape;2747;p9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8" name="Google Shape;2748;p9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9" name="Google Shape;2749;p9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0" name="Google Shape;2750;p9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1" name="Google Shape;2751;p9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2" name="Google Shape;2752;p9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3" name="Google Shape;2753;p9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4" name="Google Shape;2754;p9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5" name="Google Shape;2755;p9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6" name="Google Shape;2756;p9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7" name="Google Shape;2757;p9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8" name="Google Shape;2758;p9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9" name="Google Shape;2759;p9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0" name="Google Shape;2760;p9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1" name="Google Shape;2761;p9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2" name="Google Shape;2762;p9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3" name="Google Shape;2763;p9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4" name="Google Shape;2764;p9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5" name="Google Shape;2765;p9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6" name="Google Shape;2766;p9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7" name="Google Shape;2767;p9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8" name="Google Shape;2768;p9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9" name="Google Shape;2769;p9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0" name="Google Shape;2770;p9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1" name="Google Shape;2771;p9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2" name="Google Shape;2772;p9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3" name="Google Shape;2773;p9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4" name="Google Shape;2774;p9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5" name="Google Shape;2775;p9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6" name="Google Shape;2776;p9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7" name="Google Shape;2777;p9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8" name="Google Shape;2778;p9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9" name="Google Shape;2779;p9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0" name="Google Shape;2780;p9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1" name="Google Shape;2781;p9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2" name="Google Shape;2782;p9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3" name="Google Shape;2783;p9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4" name="Google Shape;2784;p9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5" name="Google Shape;2785;p9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6" name="Google Shape;2786;p9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7" name="Google Shape;2787;p9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8" name="Google Shape;2788;p9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9" name="Google Shape;2789;p9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0" name="Google Shape;2790;p9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1" name="Google Shape;2791;p9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2" name="Google Shape;2792;p9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3" name="Google Shape;2793;p9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4" name="Google Shape;2794;p9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5" name="Google Shape;2795;p9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6" name="Google Shape;2796;p9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7" name="Google Shape;2797;p9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8" name="Google Shape;2798;p9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9" name="Google Shape;2799;p9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800" name="Google Shape;2800;p9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2801" name="Google Shape;2801;p9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02" name="Google Shape;2802;p9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03" name="Google Shape;2803;p9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04" name="Google Shape;2804;p9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05" name="Google Shape;2805;p9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06" name="Google Shape;2806;p9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07" name="Google Shape;2807;p9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08" name="Google Shape;2808;p9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09" name="Google Shape;2809;p9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0" name="Google Shape;2810;p9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1" name="Google Shape;2811;p9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2" name="Google Shape;2812;p9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3" name="Google Shape;2813;p9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4" name="Google Shape;2814;p9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5" name="Google Shape;2815;p9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6" name="Google Shape;2816;p9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7" name="Google Shape;2817;p9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8" name="Google Shape;2818;p9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9" name="Google Shape;2819;p9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0" name="Google Shape;2820;p9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1" name="Google Shape;2821;p9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2" name="Google Shape;2822;p9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3" name="Google Shape;2823;p9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4" name="Google Shape;2824;p9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5" name="Google Shape;2825;p9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6" name="Google Shape;2826;p9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7" name="Google Shape;2827;p9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8" name="Google Shape;2828;p9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9" name="Google Shape;2829;p9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0" name="Google Shape;2830;p9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1" name="Google Shape;2831;p9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2" name="Google Shape;2832;p9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3" name="Google Shape;2833;p9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4" name="Google Shape;2834;p9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5" name="Google Shape;2835;p9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6" name="Google Shape;2836;p9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7" name="Google Shape;2837;p9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8" name="Google Shape;2838;p9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9" name="Google Shape;2839;p9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0" name="Google Shape;2840;p9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1" name="Google Shape;2841;p9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2" name="Google Shape;2842;p9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3" name="Google Shape;2843;p9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4" name="Google Shape;2844;p9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5" name="Google Shape;2845;p9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6" name="Google Shape;2846;p9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7" name="Google Shape;2847;p9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8" name="Google Shape;2848;p9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9" name="Google Shape;2849;p9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50" name="Google Shape;2850;p9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51" name="Google Shape;2851;p9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52" name="Google Shape;2852;p9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53" name="Google Shape;2853;p9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54" name="Google Shape;2854;p9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55" name="Google Shape;2855;p9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56" name="Google Shape;2856;p9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57" name="Google Shape;2857;p9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58" name="Google Shape;2858;p9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59" name="Google Shape;2859;p9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60" name="Google Shape;2860;p9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61" name="Google Shape;2861;p9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62" name="Google Shape;2862;p9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63" name="Google Shape;2863;p9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64" name="Google Shape;2864;p9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65" name="Google Shape;2865;p9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66" name="Google Shape;2866;p9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67" name="Google Shape;2867;p9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68" name="Google Shape;2868;p9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69" name="Google Shape;2869;p9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70" name="Google Shape;2870;p9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71" name="Google Shape;2871;p9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72" name="Google Shape;2872;p9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73" name="Google Shape;2873;p9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74" name="Google Shape;2874;p9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75" name="Google Shape;2875;p9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76" name="Google Shape;2876;p9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77" name="Google Shape;2877;p9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78" name="Google Shape;2878;p9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79" name="Google Shape;2879;p9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80" name="Google Shape;2880;p9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81" name="Google Shape;2881;p9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82" name="Google Shape;2882;p9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83" name="Google Shape;2883;p9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84" name="Google Shape;2884;p9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85" name="Google Shape;2885;p9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86" name="Google Shape;2886;p9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87" name="Google Shape;2887;p9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88" name="Google Shape;2888;p9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89" name="Google Shape;2889;p9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90" name="Google Shape;2890;p9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91" name="Google Shape;2891;p9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92" name="Google Shape;2892;p9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93" name="Google Shape;2893;p9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94" name="Google Shape;2894;p9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95" name="Google Shape;2895;p9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96" name="Google Shape;2896;p9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97" name="Google Shape;2897;p9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98" name="Google Shape;2898;p9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99" name="Google Shape;2899;p9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00" name="Google Shape;2900;p9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01" name="Google Shape;2901;p9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902" name="Google Shape;2902;p9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2903" name="Google Shape;2903;p9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04" name="Google Shape;2904;p9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05" name="Google Shape;2905;p9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06" name="Google Shape;2906;p9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07" name="Google Shape;2907;p9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08" name="Google Shape;2908;p9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09" name="Google Shape;2909;p9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10" name="Google Shape;2910;p9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11" name="Google Shape;2911;p9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12" name="Google Shape;2912;p9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13" name="Google Shape;2913;p9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14" name="Google Shape;2914;p9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15" name="Google Shape;2915;p9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16" name="Google Shape;2916;p9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17" name="Google Shape;2917;p9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18" name="Google Shape;2918;p9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19" name="Google Shape;2919;p9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20" name="Google Shape;2920;p9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21" name="Google Shape;2921;p9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22" name="Google Shape;2922;p9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23" name="Google Shape;2923;p9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24" name="Google Shape;2924;p9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25" name="Google Shape;2925;p9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26" name="Google Shape;2926;p9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27" name="Google Shape;2927;p9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28" name="Google Shape;2928;p9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29" name="Google Shape;2929;p9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30" name="Google Shape;2930;p9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31" name="Google Shape;2931;p9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32" name="Google Shape;2932;p9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33" name="Google Shape;2933;p9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34" name="Google Shape;2934;p9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35" name="Google Shape;2935;p9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36" name="Google Shape;2936;p9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37" name="Google Shape;2937;p9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38" name="Google Shape;2938;p9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39" name="Google Shape;2939;p9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40" name="Google Shape;2940;p9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41" name="Google Shape;2941;p9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42" name="Google Shape;2942;p9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43" name="Google Shape;2943;p9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44" name="Google Shape;2944;p9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45" name="Google Shape;2945;p9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46" name="Google Shape;2946;p9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47" name="Google Shape;2947;p9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48" name="Google Shape;2948;p9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49" name="Google Shape;2949;p9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50" name="Google Shape;2950;p9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51" name="Google Shape;2951;p9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52" name="Google Shape;2952;p9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953" name="Google Shape;2953;p9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581F5D0-9292-384A-958B-7DD2ED4A1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54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5" name="Google Shape;2955;p10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2956" name="Google Shape;2956;p10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57" name="Google Shape;2957;p10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58" name="Google Shape;2958;p10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59" name="Google Shape;2959;p10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60" name="Google Shape;2960;p10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61" name="Google Shape;2961;p10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62" name="Google Shape;2962;p10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63" name="Google Shape;2963;p10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64" name="Google Shape;2964;p10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65" name="Google Shape;2965;p10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66" name="Google Shape;2966;p10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67" name="Google Shape;2967;p10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68" name="Google Shape;2968;p10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69" name="Google Shape;2969;p10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70" name="Google Shape;2970;p10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71" name="Google Shape;2971;p10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72" name="Google Shape;2972;p10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73" name="Google Shape;2973;p10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74" name="Google Shape;2974;p10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75" name="Google Shape;2975;p10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76" name="Google Shape;2976;p10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77" name="Google Shape;2977;p10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78" name="Google Shape;2978;p10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79" name="Google Shape;2979;p10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80" name="Google Shape;2980;p10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81" name="Google Shape;2981;p10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82" name="Google Shape;2982;p10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83" name="Google Shape;2983;p10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84" name="Google Shape;2984;p10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85" name="Google Shape;2985;p10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86" name="Google Shape;2986;p10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87" name="Google Shape;2987;p10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88" name="Google Shape;2988;p10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89" name="Google Shape;2989;p10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90" name="Google Shape;2990;p10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91" name="Google Shape;2991;p10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92" name="Google Shape;2992;p10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93" name="Google Shape;2993;p10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94" name="Google Shape;2994;p10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95" name="Google Shape;2995;p10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96" name="Google Shape;2996;p10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97" name="Google Shape;2997;p10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98" name="Google Shape;2998;p10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99" name="Google Shape;2999;p10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00" name="Google Shape;3000;p10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01" name="Google Shape;3001;p10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02" name="Google Shape;3002;p10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03" name="Google Shape;3003;p10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04" name="Google Shape;3004;p10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05" name="Google Shape;3005;p10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06" name="Google Shape;3006;p10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07" name="Google Shape;3007;p10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08" name="Google Shape;3008;p10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09" name="Google Shape;3009;p10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10" name="Google Shape;3010;p10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11" name="Google Shape;3011;p10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12" name="Google Shape;3012;p10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013" name="Google Shape;3013;p10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3014" name="Google Shape;3014;p10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15" name="Google Shape;3015;p10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16" name="Google Shape;3016;p10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17" name="Google Shape;3017;p10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18" name="Google Shape;3018;p10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19" name="Google Shape;3019;p10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20" name="Google Shape;3020;p10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21" name="Google Shape;3021;p10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22" name="Google Shape;3022;p10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23" name="Google Shape;3023;p10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24" name="Google Shape;3024;p10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25" name="Google Shape;3025;p10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26" name="Google Shape;3026;p10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27" name="Google Shape;3027;p10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28" name="Google Shape;3028;p10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29" name="Google Shape;3029;p10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30" name="Google Shape;3030;p10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31" name="Google Shape;3031;p10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32" name="Google Shape;3032;p10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33" name="Google Shape;3033;p10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34" name="Google Shape;3034;p10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35" name="Google Shape;3035;p10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36" name="Google Shape;3036;p10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37" name="Google Shape;3037;p10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38" name="Google Shape;3038;p10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39" name="Google Shape;3039;p10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40" name="Google Shape;3040;p10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41" name="Google Shape;3041;p10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42" name="Google Shape;3042;p10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43" name="Google Shape;3043;p10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44" name="Google Shape;3044;p10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45" name="Google Shape;3045;p10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46" name="Google Shape;3046;p10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47" name="Google Shape;3047;p10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48" name="Google Shape;3048;p10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49" name="Google Shape;3049;p10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50" name="Google Shape;3050;p10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51" name="Google Shape;3051;p10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52" name="Google Shape;3052;p10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53" name="Google Shape;3053;p10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54" name="Google Shape;3054;p10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55" name="Google Shape;3055;p10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56" name="Google Shape;3056;p10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57" name="Google Shape;3057;p10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58" name="Google Shape;3058;p10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59" name="Google Shape;3059;p10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60" name="Google Shape;3060;p10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61" name="Google Shape;3061;p10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62" name="Google Shape;3062;p10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63" name="Google Shape;3063;p10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64" name="Google Shape;3064;p10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65" name="Google Shape;3065;p10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66" name="Google Shape;3066;p10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67" name="Google Shape;3067;p10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68" name="Google Shape;3068;p10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69" name="Google Shape;3069;p10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70" name="Google Shape;3070;p10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71" name="Google Shape;3071;p10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72" name="Google Shape;3072;p10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73" name="Google Shape;3073;p10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74" name="Google Shape;3074;p10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75" name="Google Shape;3075;p10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076" name="Google Shape;3076;p10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3077" name="Google Shape;3077;p10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78" name="Google Shape;3078;p10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79" name="Google Shape;3079;p10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80" name="Google Shape;3080;p10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81" name="Google Shape;3081;p10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82" name="Google Shape;3082;p10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83" name="Google Shape;3083;p10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84" name="Google Shape;3084;p10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85" name="Google Shape;3085;p10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86" name="Google Shape;3086;p10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87" name="Google Shape;3087;p10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88" name="Google Shape;3088;p10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89" name="Google Shape;3089;p10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90" name="Google Shape;3090;p10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91" name="Google Shape;3091;p10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92" name="Google Shape;3092;p10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93" name="Google Shape;3093;p10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94" name="Google Shape;3094;p10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95" name="Google Shape;3095;p10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96" name="Google Shape;3096;p10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97" name="Google Shape;3097;p10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98" name="Google Shape;3098;p10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99" name="Google Shape;3099;p10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00" name="Google Shape;3100;p10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01" name="Google Shape;3101;p10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02" name="Google Shape;3102;p10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03" name="Google Shape;3103;p10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04" name="Google Shape;3104;p10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05" name="Google Shape;3105;p10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06" name="Google Shape;3106;p10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07" name="Google Shape;3107;p10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08" name="Google Shape;3108;p10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09" name="Google Shape;3109;p10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10" name="Google Shape;3110;p10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11" name="Google Shape;3111;p10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12" name="Google Shape;3112;p10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13" name="Google Shape;3113;p10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14" name="Google Shape;3114;p10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15" name="Google Shape;3115;p10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16" name="Google Shape;3116;p10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17" name="Google Shape;3117;p10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18" name="Google Shape;3118;p10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19" name="Google Shape;3119;p10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20" name="Google Shape;3120;p10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21" name="Google Shape;3121;p10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22" name="Google Shape;3122;p10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23" name="Google Shape;3123;p10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24" name="Google Shape;3124;p10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25" name="Google Shape;3125;p10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26" name="Google Shape;3126;p10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27" name="Google Shape;3127;p10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28" name="Google Shape;3128;p10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29" name="Google Shape;3129;p10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30" name="Google Shape;3130;p10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31" name="Google Shape;3131;p10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32" name="Google Shape;3132;p10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33" name="Google Shape;3133;p10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34" name="Google Shape;3134;p10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35" name="Google Shape;3135;p10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36" name="Google Shape;3136;p10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178" name="Google Shape;3178;p10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3179" name="Google Shape;3179;p10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80" name="Google Shape;3180;p10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229" name="Google Shape;3229;p10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581F5D0-9292-384A-958B-7DD2ED4A1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7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733" y="985833"/>
            <a:ext cx="9014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733" y="2311400"/>
            <a:ext cx="9014800" cy="39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▪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●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○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■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buNone/>
              <a:defRPr sz="1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buNone/>
              <a:defRPr sz="1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buNone/>
              <a:defRPr sz="1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buNone/>
              <a:defRPr sz="1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buNone/>
              <a:defRPr sz="1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buNone/>
              <a:defRPr sz="1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buNone/>
              <a:defRPr sz="1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buNone/>
              <a:defRPr sz="16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fld id="{B581F5D0-9292-384A-958B-7DD2ED4A1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309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owtogeek.com/devops/what-is-es6-javascript-and-how-is-it-different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928566"/>
            <a:ext cx="7195600" cy="2673471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Greyhound" panose="00000400000000000000" pitchFamily="2" charset="0"/>
                <a:ea typeface="Helvetica Neue" charset="0"/>
                <a:cs typeface="Helvetica Neue" charset="0"/>
              </a:rPr>
              <a:t>Introduction to JavaScript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166730" y="3602038"/>
            <a:ext cx="6977270" cy="1655762"/>
          </a:xfrm>
        </p:spPr>
        <p:txBody>
          <a:bodyPr/>
          <a:lstStyle/>
          <a:p>
            <a:pPr marL="76200" indent="0">
              <a:buNone/>
            </a:pPr>
            <a:r>
              <a:rPr lang="en-US">
                <a:solidFill>
                  <a:schemeClr val="bg1">
                    <a:lumMod val="85000"/>
                  </a:schemeClr>
                </a:solidFill>
                <a:latin typeface="Greyhound" panose="00000400000000000000" pitchFamily="2" charset="0"/>
              </a:rPr>
              <a:t>COMP 3700</a:t>
            </a:r>
          </a:p>
          <a:p>
            <a:pPr marL="76200" indent="0">
              <a:buNone/>
            </a:pPr>
            <a:endParaRPr lang="en-US">
              <a:solidFill>
                <a:schemeClr val="bg1">
                  <a:lumMod val="85000"/>
                </a:schemeClr>
              </a:solidFill>
              <a:latin typeface="Greyhound" panose="00000400000000000000" pitchFamily="2" charset="0"/>
            </a:endParaRPr>
          </a:p>
          <a:p>
            <a:pPr marL="76200" indent="0">
              <a:buNone/>
            </a:pPr>
            <a:r>
              <a:rPr lang="en-US">
                <a:solidFill>
                  <a:schemeClr val="bg1">
                    <a:lumMod val="85000"/>
                  </a:schemeClr>
                </a:solidFill>
                <a:latin typeface="Greyhound" panose="00000400000000000000" pitchFamily="2" charset="0"/>
              </a:rPr>
              <a:t>With thanks to Rob McMahon, Fang Tang,</a:t>
            </a:r>
            <a:br>
              <a:rPr lang="en-US">
                <a:solidFill>
                  <a:schemeClr val="bg1">
                    <a:lumMod val="85000"/>
                  </a:schemeClr>
                </a:solidFill>
                <a:latin typeface="Greyhound" panose="00000400000000000000" pitchFamily="2" charset="0"/>
              </a:rPr>
            </a:br>
            <a:r>
              <a:rPr lang="en-US">
                <a:solidFill>
                  <a:schemeClr val="bg1">
                    <a:lumMod val="85000"/>
                  </a:schemeClr>
                </a:solidFill>
                <a:latin typeface="Greyhound" panose="00000400000000000000" pitchFamily="2" charset="0"/>
              </a:rPr>
              <a:t>and Jon Duckett</a:t>
            </a:r>
            <a:endParaRPr lang="en-US" dirty="0">
              <a:solidFill>
                <a:schemeClr val="bg1">
                  <a:lumMod val="85000"/>
                </a:schemeClr>
              </a:solidFill>
              <a:latin typeface="Greyhou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1CFC3-AB8C-4B38-90FF-0FD12F60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33" y="179010"/>
            <a:ext cx="9014800" cy="1143200"/>
          </a:xfrm>
        </p:spPr>
        <p:txBody>
          <a:bodyPr/>
          <a:lstStyle/>
          <a:p>
            <a:r>
              <a:rPr lang="en-US"/>
              <a:t>Other Features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C9AD2-1B76-4204-A6F0-54681F204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32" y="1322210"/>
            <a:ext cx="10391586" cy="5356780"/>
          </a:xfrm>
        </p:spPr>
        <p:txBody>
          <a:bodyPr/>
          <a:lstStyle/>
          <a:p>
            <a:r>
              <a:rPr lang="en-US"/>
              <a:t>JS contains event functions that allow interaction with HTML5 elements easy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onclick()</a:t>
            </a:r>
            <a:r>
              <a:rPr lang="en-US"/>
              <a:t>,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onload()</a:t>
            </a:r>
            <a:r>
              <a:rPr lang="en-US"/>
              <a:t>, etc., ...</a:t>
            </a:r>
          </a:p>
          <a:p>
            <a:r>
              <a:rPr lang="en-US"/>
              <a:t>Equality is different from Java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===</a:t>
            </a:r>
            <a:r>
              <a:rPr lang="en-US"/>
              <a:t> checks for type </a:t>
            </a:r>
            <a:r>
              <a:rPr lang="en-US" b="1"/>
              <a:t>and</a:t>
            </a:r>
            <a:r>
              <a:rPr lang="en-US"/>
              <a:t> value equality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/>
              <a:t> checks for value equality after attempting type coercion</a:t>
            </a:r>
          </a:p>
          <a:p>
            <a:r>
              <a:rPr lang="en-US"/>
              <a:t>Many people came to hate JS in early days</a:t>
            </a:r>
          </a:p>
          <a:p>
            <a:pPr lvl="1"/>
            <a:r>
              <a:rPr lang="en-US"/>
              <a:t>Developed in just 10 days, not intended to become major</a:t>
            </a:r>
            <a:br>
              <a:rPr lang="en-US"/>
            </a:br>
            <a:r>
              <a:rPr lang="en-US"/>
              <a:t>development platform</a:t>
            </a:r>
          </a:p>
          <a:p>
            <a:pPr lvl="1"/>
            <a:r>
              <a:rPr lang="en-US"/>
              <a:t>Interacting directly with HTML elements in JS is awkward</a:t>
            </a:r>
          </a:p>
          <a:p>
            <a:r>
              <a:rPr lang="en-US">
                <a:hlinkClick r:id="rId2"/>
              </a:rPr>
              <a:t>ES6</a:t>
            </a:r>
            <a:r>
              <a:rPr lang="en-US"/>
              <a:t> &amp; HTML5 introduced stable standards that </a:t>
            </a:r>
            <a:br>
              <a:rPr lang="en-US"/>
            </a:br>
            <a:r>
              <a:rPr lang="en-US"/>
              <a:t>resolved much of the concerns</a:t>
            </a:r>
          </a:p>
        </p:txBody>
      </p:sp>
    </p:spTree>
    <p:extLst>
      <p:ext uri="{BB962C8B-B14F-4D97-AF65-F5344CB8AC3E}">
        <p14:creationId xmlns:p14="http://schemas.microsoft.com/office/powerpoint/2010/main" val="56138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733" y="985833"/>
            <a:ext cx="9014800" cy="793271"/>
          </a:xfrm>
        </p:spPr>
        <p:txBody>
          <a:bodyPr/>
          <a:lstStyle/>
          <a:p>
            <a:r>
              <a:rPr lang="en-US" altLang="en-US"/>
              <a:t>What can JavaScript Do for the Web?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Greyhound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957733" y="1888435"/>
            <a:ext cx="9014800" cy="4799236"/>
          </a:xfrm>
        </p:spPr>
        <p:txBody>
          <a:bodyPr>
            <a:normAutofit fontScale="92500"/>
          </a:bodyPr>
          <a:lstStyle/>
          <a:p>
            <a:r>
              <a:rPr lang="en-US" altLang="en-US"/>
              <a:t>JavaScript provides HTML authors a programming tool: </a:t>
            </a:r>
          </a:p>
          <a:p>
            <a:pPr lvl="1"/>
            <a:r>
              <a:rPr lang="en-US" altLang="en-US"/>
              <a:t>simple syntax</a:t>
            </a:r>
          </a:p>
          <a:p>
            <a:r>
              <a:rPr lang="en-US" altLang="en-US"/>
              <a:t>JavaScript can put dynamic text into an HTML page</a:t>
            </a:r>
          </a:p>
          <a:p>
            <a:r>
              <a:rPr lang="en-US" altLang="en-US"/>
              <a:t>JavaScript can react to events</a:t>
            </a:r>
          </a:p>
          <a:p>
            <a:r>
              <a:rPr lang="en-US" altLang="en-US"/>
              <a:t>JavaScript can read and write HTML elements</a:t>
            </a:r>
          </a:p>
          <a:p>
            <a:r>
              <a:rPr lang="en-US" altLang="en-US"/>
              <a:t>JavaScript can be used to validate data</a:t>
            </a:r>
          </a:p>
          <a:p>
            <a:r>
              <a:rPr lang="en-US" altLang="en-US"/>
              <a:t>JavaScript can be used to detect the visitor’s browser</a:t>
            </a:r>
          </a:p>
          <a:p>
            <a:r>
              <a:rPr lang="en-US" altLang="en-US"/>
              <a:t>JavaScript can be used to create cookies</a:t>
            </a:r>
          </a:p>
          <a:p>
            <a:pPr lvl="1"/>
            <a:r>
              <a:rPr lang="en-US" altLang="en-US"/>
              <a:t>Store and retrieve information on the visitor’s computer</a:t>
            </a:r>
          </a:p>
        </p:txBody>
      </p:sp>
    </p:spTree>
    <p:extLst>
      <p:ext uri="{BB962C8B-B14F-4D97-AF65-F5344CB8AC3E}">
        <p14:creationId xmlns:p14="http://schemas.microsoft.com/office/powerpoint/2010/main" val="392282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733" y="985833"/>
            <a:ext cx="9014800" cy="823089"/>
          </a:xfrm>
        </p:spPr>
        <p:txBody>
          <a:bodyPr/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Greyhound" panose="00000400000000000000" pitchFamily="2" charset="0"/>
              </a:rPr>
              <a:t>JavaScript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type="body" idx="1"/>
          </p:nvPr>
        </p:nvSpPr>
        <p:spPr>
          <a:xfrm>
            <a:off x="957732" y="2311400"/>
            <a:ext cx="9817843" cy="397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Egyptian505 Md BT" panose="02040703040506020204" pitchFamily="18" charset="0"/>
              </a:rPr>
              <a:t>One of the three primary pillars of web development</a:t>
            </a:r>
          </a:p>
          <a:p>
            <a:pPr marL="0" indent="0">
              <a:buNone/>
            </a:pPr>
            <a:endParaRPr lang="en-US" sz="3200" dirty="0">
              <a:solidFill>
                <a:schemeClr val="accent6">
                  <a:lumMod val="75000"/>
                </a:schemeClr>
              </a:solidFill>
              <a:latin typeface="Egyptian505 Md BT" panose="02040703040506020204" pitchFamily="18" charset="0"/>
            </a:endParaRP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Egyptian505 Md BT" panose="02040703040506020204" pitchFamily="18" charset="0"/>
              </a:rPr>
              <a:t>HTML – Content &amp; Structure</a:t>
            </a: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Egyptian505 Md BT" panose="02040703040506020204" pitchFamily="18" charset="0"/>
              </a:rPr>
              <a:t>CSS – Design</a:t>
            </a: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Egyptian505 Md BT" panose="02040703040506020204" pitchFamily="18" charset="0"/>
              </a:rPr>
              <a:t>JavaScript – Behavior</a:t>
            </a:r>
          </a:p>
          <a:p>
            <a:pPr marL="0" indent="0">
              <a:buNone/>
            </a:pPr>
            <a:endParaRPr lang="en-US" sz="3200" dirty="0">
              <a:solidFill>
                <a:schemeClr val="accent6">
                  <a:lumMod val="75000"/>
                </a:schemeClr>
              </a:solidFill>
              <a:latin typeface="Egyptian505 Md BT" panose="0204070304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977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5313" y="268357"/>
            <a:ext cx="8250100" cy="785191"/>
          </a:xfrm>
        </p:spPr>
        <p:txBody>
          <a:bodyPr/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Greyhound" panose="00000400000000000000" pitchFamily="2" charset="0"/>
              </a:rPr>
              <a:t>HTML, CSS, JavaScript Together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CA03B4-C65D-42D9-B21C-6902642A7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991" y="1096416"/>
            <a:ext cx="7772399" cy="576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99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733" y="985833"/>
            <a:ext cx="9014800" cy="833028"/>
          </a:xfrm>
        </p:spPr>
        <p:txBody>
          <a:bodyPr/>
          <a:lstStyle/>
          <a:p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Greyhound" panose="00000400000000000000" pitchFamily="2" charset="0"/>
              </a:rPr>
              <a:t>Object Oriented Modeling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type="body" idx="1"/>
          </p:nvPr>
        </p:nvSpPr>
        <p:spPr>
          <a:xfrm>
            <a:off x="957732" y="2311400"/>
            <a:ext cx="9656479" cy="3974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As experienced OO developers you know that objects have the following components:</a:t>
            </a:r>
          </a:p>
          <a:p>
            <a:pPr lvl="1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Identity (Reference Handle)</a:t>
            </a:r>
          </a:p>
          <a:p>
            <a:pPr lvl="1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State (Attributes)</a:t>
            </a:r>
          </a:p>
          <a:p>
            <a:pPr lvl="1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Behaviors (Methods)</a:t>
            </a: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In JavaScript we also add:</a:t>
            </a:r>
          </a:p>
          <a:p>
            <a:pPr lvl="1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Events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(triggers that cause methods to be invoked)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Egyptian505 Md BT" panose="0204070304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01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733" y="985833"/>
            <a:ext cx="9014800" cy="833028"/>
          </a:xfrm>
        </p:spPr>
        <p:txBody>
          <a:bodyPr/>
          <a:lstStyle/>
          <a:p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Greyhound" panose="00000400000000000000" pitchFamily="2" charset="0"/>
              </a:rPr>
              <a:t>Web Browser Objects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type="body" idx="1"/>
          </p:nvPr>
        </p:nvSpPr>
        <p:spPr>
          <a:xfrm>
            <a:off x="957733" y="2311400"/>
            <a:ext cx="9674408" cy="3974000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Window Object</a:t>
            </a:r>
          </a:p>
          <a:p>
            <a:pPr lvl="1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Location Attribute: URL of current page</a:t>
            </a: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Document Object</a:t>
            </a:r>
          </a:p>
          <a:p>
            <a:pPr lvl="1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Models the content of the web page loaded in the window</a:t>
            </a:r>
          </a:p>
          <a:p>
            <a:pPr lvl="1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A large number of attributes, events, &amp; methods are defined in </a:t>
            </a:r>
            <a:r>
              <a:rPr lang="en-US" sz="320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the DOM</a:t>
            </a:r>
            <a:br>
              <a:rPr lang="en-US" sz="320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</a:br>
            <a:r>
              <a:rPr lang="en-US" sz="320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(next week)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Egyptian505 Md BT" panose="0204070304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88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733" y="985833"/>
            <a:ext cx="9014800" cy="773393"/>
          </a:xfrm>
        </p:spPr>
        <p:txBody>
          <a:bodyPr/>
          <a:lstStyle/>
          <a:p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Greyhound" panose="00000400000000000000" pitchFamily="2" charset="0"/>
              </a:rPr>
              <a:t>Document Object Model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Represents your webpage</a:t>
            </a: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Properties</a:t>
            </a:r>
          </a:p>
          <a:p>
            <a:pPr lvl="1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width, height, color, font-size, etc.</a:t>
            </a: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Events</a:t>
            </a:r>
          </a:p>
          <a:p>
            <a:pPr lvl="1"/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onClick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,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onMouseOver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,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onLoad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, etc.</a:t>
            </a: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Methods</a:t>
            </a:r>
          </a:p>
          <a:p>
            <a:pPr lvl="1"/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loadContent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();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sayHi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gyptian505 Md BT" panose="02040703040506020204" pitchFamily="18" charset="0"/>
              </a:rPr>
              <a:t>(); login(); purchase();</a:t>
            </a:r>
          </a:p>
        </p:txBody>
      </p:sp>
    </p:spTree>
    <p:extLst>
      <p:ext uri="{BB962C8B-B14F-4D97-AF65-F5344CB8AC3E}">
        <p14:creationId xmlns:p14="http://schemas.microsoft.com/office/powerpoint/2010/main" val="190824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733" y="619014"/>
            <a:ext cx="9014800" cy="733637"/>
          </a:xfrm>
        </p:spPr>
        <p:txBody>
          <a:bodyPr/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Greyhound" panose="00000400000000000000" pitchFamily="2" charset="0"/>
              </a:rPr>
              <a:t>Loading JavaScript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type="body" idx="1"/>
          </p:nvPr>
        </p:nvSpPr>
        <p:spPr>
          <a:xfrm>
            <a:off x="957733" y="1600201"/>
            <a:ext cx="9796406" cy="4685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Egyptian505 Md BT" panose="02040703040506020204" pitchFamily="18" charset="0"/>
              </a:rPr>
              <a:t>Internal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Egyptian505 Md BT" panose="020407030405060202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Egyptian505 Md BT" panose="02040703040506020204" pitchFamily="18" charset="0"/>
              </a:rPr>
              <a:t>&lt;script type="text/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Egyptian505 Md BT" panose="02040703040506020204" pitchFamily="18" charset="0"/>
              </a:rPr>
              <a:t>javascript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Egyptian505 Md BT" panose="02040703040506020204" pitchFamily="18" charset="0"/>
              </a:rPr>
              <a:t>"&gt;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Egyptian505 Md BT" panose="02040703040506020204" pitchFamily="18" charset="0"/>
              </a:rPr>
              <a:t>	alert("Hello </a:t>
            </a:r>
            <a:r>
              <a:rPr lang="en-US" sz="2800">
                <a:solidFill>
                  <a:schemeClr val="accent4">
                    <a:lumMod val="75000"/>
                  </a:schemeClr>
                </a:solidFill>
                <a:latin typeface="Egyptian505 Md BT" panose="02040703040506020204" pitchFamily="18" charset="0"/>
              </a:rPr>
              <a:t>World");</a:t>
            </a:r>
          </a:p>
          <a:p>
            <a:pPr marL="0" indent="0">
              <a:buNone/>
            </a:pPr>
            <a:r>
              <a:rPr lang="en-US" sz="2800">
                <a:solidFill>
                  <a:schemeClr val="accent4">
                    <a:lumMod val="75000"/>
                  </a:schemeClr>
                </a:solidFill>
                <a:latin typeface="Egyptian505 Md BT" panose="02040703040506020204" pitchFamily="18" charset="0"/>
              </a:rPr>
              <a:t>	document.write("Hello World!")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Egyptian505 Md BT" panose="020407030405060202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Egyptian505 Md BT" panose="02040703040506020204" pitchFamily="18" charset="0"/>
              </a:rPr>
              <a:t>&lt;/script&gt;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Egyptian505 Md BT" panose="02040703040506020204" pitchFamily="18" charset="0"/>
              </a:rPr>
              <a:t>External: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Egyptian505 Md BT" panose="02040703040506020204" pitchFamily="18" charset="0"/>
              </a:rPr>
              <a:t>&lt;script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Egyptian505 Md BT" panose="02040703040506020204" pitchFamily="18" charset="0"/>
              </a:rPr>
              <a:t>src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Egyptian505 Md BT" panose="02040703040506020204" pitchFamily="18" charset="0"/>
              </a:rPr>
              <a:t>="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Egyptian505 Md BT" panose="02040703040506020204" pitchFamily="18" charset="0"/>
              </a:rPr>
              <a:t>js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Egyptian505 Md BT" panose="02040703040506020204" pitchFamily="18" charset="0"/>
              </a:rPr>
              <a:t>/demo.js“ type="text/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Egyptian505 Md BT" panose="02040703040506020204" pitchFamily="18" charset="0"/>
              </a:rPr>
              <a:t>javascript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Egyptian505 Md BT" panose="02040703040506020204" pitchFamily="18" charset="0"/>
              </a:rPr>
              <a:t>"&gt;&lt;/script&gt;</a:t>
            </a:r>
          </a:p>
          <a:p>
            <a:pPr marL="0" indent="0">
              <a:buNone/>
            </a:pPr>
            <a:endParaRPr lang="en-US" sz="2800" dirty="0">
              <a:solidFill>
                <a:schemeClr val="accent4">
                  <a:lumMod val="75000"/>
                </a:schemeClr>
              </a:solidFill>
              <a:latin typeface="Egyptian505 Md BT" panose="020407030405060202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Egyptian505 Md BT" panose="02040703040506020204" pitchFamily="18" charset="0"/>
              </a:rPr>
              <a:t>Where? </a:t>
            </a:r>
            <a:r>
              <a:rPr lang="en-US" sz="2800">
                <a:solidFill>
                  <a:schemeClr val="accent4">
                    <a:lumMod val="75000"/>
                  </a:schemeClr>
                </a:solidFill>
                <a:latin typeface="Egyptian505 Md BT" panose="02040703040506020204" pitchFamily="18" charset="0"/>
              </a:rPr>
              <a:t>Usually right above &lt;/body&gt;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Egyptian505 Md BT" panose="0204070304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75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43CD0-6F2A-44C4-9126-4C703841B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33" y="461232"/>
            <a:ext cx="9014800" cy="803210"/>
          </a:xfrm>
        </p:spPr>
        <p:txBody>
          <a:bodyPr/>
          <a:lstStyle/>
          <a:p>
            <a:r>
              <a:rPr lang="en-US" dirty="0"/>
              <a:t>Basic Instructions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572CA8-3B9A-4825-9AC0-E25E33616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646" y="1411356"/>
            <a:ext cx="2661763" cy="79092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BD3C8-A7CB-4D6E-8010-94579FC20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33" y="1264442"/>
            <a:ext cx="9014800" cy="5464349"/>
          </a:xfrm>
        </p:spPr>
        <p:txBody>
          <a:bodyPr/>
          <a:lstStyle/>
          <a:p>
            <a:r>
              <a:rPr lang="en-US" dirty="0"/>
              <a:t>Variables</a:t>
            </a:r>
          </a:p>
          <a:p>
            <a:endParaRPr lang="en-US" dirty="0"/>
          </a:p>
          <a:p>
            <a:r>
              <a:rPr lang="en-US" dirty="0"/>
              <a:t>Data Types</a:t>
            </a:r>
          </a:p>
          <a:p>
            <a:pPr lvl="1"/>
            <a:r>
              <a:rPr lang="en-US" dirty="0"/>
              <a:t>Numeric: integer or floating-point</a:t>
            </a:r>
          </a:p>
          <a:p>
            <a:pPr lvl="1"/>
            <a:r>
              <a:rPr lang="en-US" dirty="0"/>
              <a:t>String: "hello" or 'hello'</a:t>
            </a:r>
          </a:p>
          <a:p>
            <a:pPr lvl="1"/>
            <a:r>
              <a:rPr lang="en-US" dirty="0"/>
              <a:t>Boolean: true   false</a:t>
            </a:r>
          </a:p>
          <a:p>
            <a:pPr lvl="1"/>
            <a:r>
              <a:rPr lang="en-US" dirty="0"/>
              <a:t>Arrays: [5, true, “weird“]</a:t>
            </a:r>
          </a:p>
          <a:p>
            <a:pPr lvl="2"/>
            <a:r>
              <a:rPr lang="en-US" dirty="0"/>
              <a:t>Can also be created with constructor: new Array()</a:t>
            </a:r>
          </a:p>
          <a:p>
            <a:pPr lvl="2"/>
            <a:r>
              <a:rPr lang="en-US" dirty="0"/>
              <a:t>Access by indexing (zero-based) or calling .item(</a:t>
            </a:r>
            <a:r>
              <a:rPr lang="en-US" dirty="0" err="1"/>
              <a:t>i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Like Java, has length attribute</a:t>
            </a:r>
          </a:p>
          <a:p>
            <a:r>
              <a:rPr lang="en-US" dirty="0"/>
              <a:t>Expressions: Like Java...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FD2670-338B-4C1A-A58B-5B6D8C5DD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254" y="1065972"/>
            <a:ext cx="2941154" cy="123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368A2E-3EFC-4208-9C33-7C6E127C5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33" y="161081"/>
            <a:ext cx="9014800" cy="1143200"/>
          </a:xfrm>
        </p:spPr>
        <p:txBody>
          <a:bodyPr/>
          <a:lstStyle/>
          <a:p>
            <a:r>
              <a:rPr lang="en-US"/>
              <a:t>History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65BA1B-427E-4197-AD9E-E3C127619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32" y="1559859"/>
            <a:ext cx="9781985" cy="5091953"/>
          </a:xfrm>
        </p:spPr>
        <p:txBody>
          <a:bodyPr/>
          <a:lstStyle/>
          <a:p>
            <a:r>
              <a:rPr lang="en-US"/>
              <a:t>1994: Netscape Communications creates Netscape Navigator browser, most popular browser of the 90s</a:t>
            </a:r>
          </a:p>
          <a:p>
            <a:pPr lvl="1"/>
            <a:r>
              <a:rPr lang="en-US"/>
              <a:t>Biggest weakness of early web was static pages</a:t>
            </a:r>
          </a:p>
          <a:p>
            <a:r>
              <a:rPr lang="en-US"/>
              <a:t>1995: Netscape directs Brendan Eich to develop a scripting language for dynamic content</a:t>
            </a:r>
          </a:p>
          <a:p>
            <a:pPr lvl="1"/>
            <a:r>
              <a:rPr lang="en-US"/>
              <a:t>Initially called Mocha</a:t>
            </a:r>
          </a:p>
          <a:p>
            <a:pPr lvl="1"/>
            <a:r>
              <a:rPr lang="en-US"/>
              <a:t>Then renamed LiveScript</a:t>
            </a:r>
          </a:p>
          <a:p>
            <a:pPr lvl="1"/>
            <a:r>
              <a:rPr lang="en-US"/>
              <a:t>Then renamed JavaScript</a:t>
            </a:r>
          </a:p>
          <a:p>
            <a:r>
              <a:rPr lang="en-US"/>
              <a:t>1996: Microsoft acts like Microsoft and releases JScript</a:t>
            </a:r>
          </a:p>
          <a:p>
            <a:r>
              <a:rPr lang="en-US"/>
              <a:t>1997: JavaScript submitted to ECMA for standardization</a:t>
            </a:r>
          </a:p>
          <a:p>
            <a:pPr lvl="1"/>
            <a:r>
              <a:rPr lang="en-US"/>
              <a:t>ECMAScript (but everyone still calls it JavaScript)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C5B4B9-3C08-4176-BFEC-83C16D08B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601" y="2971800"/>
            <a:ext cx="8308932" cy="386584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F602F8F-99EA-4EEC-BFD7-B08C67BE4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567" y="20360"/>
            <a:ext cx="7871433" cy="68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12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38F9C79F-47EF-4548-B3E8-46E6A1BFE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92" y="68263"/>
            <a:ext cx="11896416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2325101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1CFC3-AB8C-4B38-90FF-0FD12F60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33" y="179010"/>
            <a:ext cx="9014800" cy="1143200"/>
          </a:xfrm>
        </p:spPr>
        <p:txBody>
          <a:bodyPr/>
          <a:lstStyle/>
          <a:p>
            <a:r>
              <a:rPr lang="en-US"/>
              <a:t>JavaScript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C9AD2-1B76-4204-A6F0-54681F204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32" y="1524000"/>
            <a:ext cx="10391586" cy="4761400"/>
          </a:xfrm>
        </p:spPr>
        <p:txBody>
          <a:bodyPr/>
          <a:lstStyle/>
          <a:p>
            <a:r>
              <a:rPr lang="en-US"/>
              <a:t>Interpreted, weakly &amp; dynamic typed, multiparadigm</a:t>
            </a:r>
          </a:p>
          <a:p>
            <a:r>
              <a:rPr lang="en-US"/>
              <a:t>Surface similarities to Java, but many differences</a:t>
            </a:r>
          </a:p>
          <a:p>
            <a:r>
              <a:rPr lang="en-US"/>
              <a:t>Supported by all web browsers with JS interpreters</a:t>
            </a:r>
          </a:p>
          <a:p>
            <a:r>
              <a:rPr lang="en-US"/>
              <a:t>Many frameworks extend the capabilities of vanilla JS</a:t>
            </a:r>
          </a:p>
          <a:p>
            <a:endParaRPr lang="en-US"/>
          </a:p>
          <a:p>
            <a:r>
              <a:rPr lang="en-US"/>
              <a:t>Object-Oriented, sort of…</a:t>
            </a:r>
          </a:p>
          <a:p>
            <a:pPr lvl="1"/>
            <a:r>
              <a:rPr lang="en-US"/>
              <a:t>Classes aren’t normally used to contain objects, functions are</a:t>
            </a:r>
          </a:p>
          <a:p>
            <a:pPr lvl="1"/>
            <a:r>
              <a:rPr lang="en-US"/>
              <a:t>Prototypal Inheritance – a hidden property for all objects</a:t>
            </a:r>
          </a:p>
          <a:p>
            <a:pPr lvl="1"/>
            <a:r>
              <a:rPr lang="en-US"/>
              <a:t>A constructor makes an object linked to its own prototype.</a:t>
            </a:r>
          </a:p>
          <a:p>
            <a:pPr lvl="1"/>
            <a:r>
              <a:rPr lang="en-US"/>
              <a:t>Properties are linked, not copied when using class inheritance / objects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4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1CFC3-AB8C-4B38-90FF-0FD12F60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33" y="179010"/>
            <a:ext cx="9014800" cy="1143200"/>
          </a:xfrm>
        </p:spPr>
        <p:txBody>
          <a:bodyPr/>
          <a:lstStyle/>
          <a:p>
            <a:r>
              <a:rPr lang="en-US"/>
              <a:t>Prototypal Inheritance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CCB4D1-497B-419A-A8AC-0DA5B7D44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91" y="1849726"/>
            <a:ext cx="5767923" cy="462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89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1CFC3-AB8C-4B38-90FF-0FD12F60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33" y="179010"/>
            <a:ext cx="9014800" cy="1143200"/>
          </a:xfrm>
        </p:spPr>
        <p:txBody>
          <a:bodyPr/>
          <a:lstStyle/>
          <a:p>
            <a:r>
              <a:rPr lang="en-US"/>
              <a:t>Functional Paradigm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C9AD2-1B76-4204-A6F0-54681F204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32" y="1524000"/>
            <a:ext cx="10391586" cy="4761400"/>
          </a:xfrm>
        </p:spPr>
        <p:txBody>
          <a:bodyPr/>
          <a:lstStyle/>
          <a:p>
            <a:r>
              <a:rPr lang="en-US"/>
              <a:t>JavaScript supports functional programming</a:t>
            </a:r>
          </a:p>
          <a:p>
            <a:r>
              <a:rPr lang="en-US"/>
              <a:t>Higher-order functions</a:t>
            </a:r>
          </a:p>
          <a:p>
            <a:pPr lvl="1"/>
            <a:r>
              <a:rPr lang="en-US"/>
              <a:t>Functions that take another function as an argument</a:t>
            </a:r>
          </a:p>
          <a:p>
            <a:pPr lvl="1"/>
            <a:r>
              <a:rPr lang="en-US"/>
              <a:t>Functions that return a function</a:t>
            </a:r>
          </a:p>
          <a:p>
            <a:pPr lvl="1"/>
            <a:r>
              <a:rPr lang="en-US"/>
              <a:t>Yield cleaner, more concise code, with less chance of errors</a:t>
            </a:r>
          </a:p>
          <a:p>
            <a:pPr lvl="1"/>
            <a:r>
              <a:rPr lang="en-US"/>
              <a:t>Extensible: user defined HOFs</a:t>
            </a:r>
          </a:p>
          <a:p>
            <a:r>
              <a:rPr lang="en-US"/>
              <a:t>Common array functions </a:t>
            </a:r>
          </a:p>
          <a:p>
            <a:pPr lvl="1"/>
            <a:r>
              <a:rPr lang="en-US"/>
              <a:t>map(), filter(), every()</a:t>
            </a:r>
          </a:p>
          <a:p>
            <a:r>
              <a:rPr lang="en-US"/>
              <a:t>Fetching API’s</a:t>
            </a:r>
          </a:p>
          <a:p>
            <a:pPr lvl="1"/>
            <a:r>
              <a:rPr lang="en-US"/>
              <a:t>Supports asynchronous requests</a:t>
            </a:r>
          </a:p>
        </p:txBody>
      </p:sp>
    </p:spTree>
    <p:extLst>
      <p:ext uri="{BB962C8B-B14F-4D97-AF65-F5344CB8AC3E}">
        <p14:creationId xmlns:p14="http://schemas.microsoft.com/office/powerpoint/2010/main" val="394622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1CFC3-AB8C-4B38-90FF-0FD12F60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33" y="179010"/>
            <a:ext cx="9014800" cy="1143200"/>
          </a:xfrm>
        </p:spPr>
        <p:txBody>
          <a:bodyPr/>
          <a:lstStyle/>
          <a:p>
            <a:r>
              <a:rPr lang="en-US"/>
              <a:t>Functional: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every()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C47E423-5382-4273-B948-65CB53836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29" y="1322210"/>
            <a:ext cx="6307683" cy="3645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CA56DB-5188-4CE4-BAAA-A3CF7FEE25F7}"/>
              </a:ext>
            </a:extLst>
          </p:cNvPr>
          <p:cNvSpPr txBox="1"/>
          <p:nvPr/>
        </p:nvSpPr>
        <p:spPr>
          <a:xfrm>
            <a:off x="8443233" y="2790929"/>
            <a:ext cx="752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0B87A1"/>
                </a:solidFill>
                <a:latin typeface="Greyhound" panose="00000400000000000000" pitchFamily="2" charset="0"/>
                <a:sym typeface="Dosis ExtraLight"/>
              </a:rPr>
              <a:t>vs</a:t>
            </a:r>
            <a:r>
              <a:rPr lang="en-US" sz="4000">
                <a:solidFill>
                  <a:srgbClr val="0B87A1"/>
                </a:solidFill>
                <a:latin typeface="Greyhound" panose="00000400000000000000" pitchFamily="2" charset="0"/>
              </a:rPr>
              <a:t>.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32177EB-1CFA-408D-9A7E-A0020EC1F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626" y="5190341"/>
            <a:ext cx="9104266" cy="1488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458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1CFC3-AB8C-4B38-90FF-0FD12F60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33" y="179010"/>
            <a:ext cx="9014800" cy="1143200"/>
          </a:xfrm>
        </p:spPr>
        <p:txBody>
          <a:bodyPr/>
          <a:lstStyle/>
          <a:p>
            <a:r>
              <a:rPr lang="en-US"/>
              <a:t>Functional: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map()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88FFEF-9A65-436D-9B78-370E5C30D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5" y="4046953"/>
            <a:ext cx="11961063" cy="2715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9C6573-0576-48D3-8E4D-A0117C22C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5" y="1972231"/>
            <a:ext cx="11961063" cy="208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26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1CFC3-AB8C-4B38-90FF-0FD12F60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33" y="179010"/>
            <a:ext cx="9014800" cy="1143200"/>
          </a:xfrm>
        </p:spPr>
        <p:txBody>
          <a:bodyPr/>
          <a:lstStyle/>
          <a:p>
            <a:r>
              <a:rPr lang="en-US"/>
              <a:t>Functional: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map()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9C6573-0576-48D3-8E4D-A0117C22C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5" y="1972231"/>
            <a:ext cx="11961063" cy="2080185"/>
          </a:xfrm>
          <a:prstGeom prst="rect">
            <a:avLst/>
          </a:prstGeom>
        </p:spPr>
      </p:pic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2178BAC5-413B-4AFF-8FE1-61B8722A9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4" y="4052416"/>
            <a:ext cx="11961064" cy="2805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2967330"/>
      </p:ext>
    </p:extLst>
  </p:cSld>
  <p:clrMapOvr>
    <a:masterClrMapping/>
  </p:clrMapOvr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1395</TotalTime>
  <Words>670</Words>
  <Application>Microsoft Office PowerPoint</Application>
  <PresentationFormat>Widescreen</PresentationFormat>
  <Paragraphs>111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Courier New</vt:lpstr>
      <vt:lpstr>Dosis</vt:lpstr>
      <vt:lpstr>Dosis ExtraLight</vt:lpstr>
      <vt:lpstr>Egyptian505 Md BT</vt:lpstr>
      <vt:lpstr>Greyhound</vt:lpstr>
      <vt:lpstr>Titillium Web Light</vt:lpstr>
      <vt:lpstr>Mowbray template</vt:lpstr>
      <vt:lpstr>Introduction to JavaScript</vt:lpstr>
      <vt:lpstr>History</vt:lpstr>
      <vt:lpstr>PowerPoint Presentation</vt:lpstr>
      <vt:lpstr>JavaScript</vt:lpstr>
      <vt:lpstr>Prototypal Inheritance</vt:lpstr>
      <vt:lpstr>Functional Paradigm</vt:lpstr>
      <vt:lpstr>Functional: every()</vt:lpstr>
      <vt:lpstr>Functional: map()</vt:lpstr>
      <vt:lpstr>Functional: map()</vt:lpstr>
      <vt:lpstr>Other Features</vt:lpstr>
      <vt:lpstr>What can JavaScript Do for the Web?</vt:lpstr>
      <vt:lpstr>JavaScript</vt:lpstr>
      <vt:lpstr>HTML, CSS, JavaScript Together</vt:lpstr>
      <vt:lpstr>Object Oriented Modeling</vt:lpstr>
      <vt:lpstr>Web Browser Objects</vt:lpstr>
      <vt:lpstr>Document Object Model</vt:lpstr>
      <vt:lpstr>Loading JavaScript</vt:lpstr>
      <vt:lpstr>Basic Instructions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Stucki, David</cp:lastModifiedBy>
  <cp:revision>342</cp:revision>
  <dcterms:created xsi:type="dcterms:W3CDTF">2017-01-17T11:28:49Z</dcterms:created>
  <dcterms:modified xsi:type="dcterms:W3CDTF">2025-09-05T22:12:51Z</dcterms:modified>
</cp:coreProperties>
</file>